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07" r:id="rId2"/>
    <p:sldId id="317" r:id="rId3"/>
    <p:sldId id="805" r:id="rId4"/>
    <p:sldId id="806" r:id="rId5"/>
    <p:sldId id="328" r:id="rId6"/>
    <p:sldId id="318" r:id="rId7"/>
    <p:sldId id="810" r:id="rId8"/>
    <p:sldId id="811" r:id="rId9"/>
    <p:sldId id="812" r:id="rId10"/>
    <p:sldId id="813" r:id="rId11"/>
    <p:sldId id="814" r:id="rId12"/>
    <p:sldId id="815" r:id="rId13"/>
    <p:sldId id="816" r:id="rId14"/>
    <p:sldId id="817" r:id="rId15"/>
    <p:sldId id="819" r:id="rId16"/>
    <p:sldId id="820" r:id="rId17"/>
    <p:sldId id="821" r:id="rId18"/>
    <p:sldId id="822" r:id="rId19"/>
    <p:sldId id="823" r:id="rId20"/>
    <p:sldId id="824" r:id="rId21"/>
    <p:sldId id="825" r:id="rId22"/>
    <p:sldId id="826" r:id="rId23"/>
    <p:sldId id="82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B353"/>
    <a:srgbClr val="3DFF53"/>
    <a:srgbClr val="FF4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7"/>
    <p:restoredTop sz="93537"/>
  </p:normalViewPr>
  <p:slideViewPr>
    <p:cSldViewPr snapToGrid="0" snapToObjects="1">
      <p:cViewPr>
        <p:scale>
          <a:sx n="141" d="100"/>
          <a:sy n="141" d="100"/>
        </p:scale>
        <p:origin x="584" y="-7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6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Watershed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</p:txBody>
      </p:sp>
    </p:spTree>
    <p:extLst>
      <p:ext uri="{BB962C8B-B14F-4D97-AF65-F5344CB8AC3E}">
        <p14:creationId xmlns:p14="http://schemas.microsoft.com/office/powerpoint/2010/main" val="17252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D8CFE-367E-984F-851F-80F4F3641236}"/>
              </a:ext>
            </a:extLst>
          </p:cNvPr>
          <p:cNvGrpSpPr/>
          <p:nvPr/>
        </p:nvGrpSpPr>
        <p:grpSpPr>
          <a:xfrm>
            <a:off x="1038526" y="1134301"/>
            <a:ext cx="7071174" cy="1045296"/>
            <a:chOff x="932296" y="1264012"/>
            <a:chExt cx="7949939" cy="10452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D92055-1B33-5D45-8F0D-F4E481DC51FE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38AF1-436B-F343-AF3A-1C519136FC48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51F5C0-521A-CE49-8D13-6D6270331C89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A22F24-591E-E845-BC0C-B44073D801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ABE61-8CE4-574A-AF54-FC672A3C3BD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08DAE3-D22F-9C40-B1C8-622DC448D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8F93C0-A986-3646-BAE9-B6ACA8FFD728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26F3C1-2418-E34A-92DA-8775C60BB6EF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9ED71-0FB3-1E49-A65D-0D79F595449D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5A13F0-66DD-174B-B5A9-915D4DAD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7C72C3-9814-DD4F-ACC9-286AB00753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6DF35-0F39-7C42-B4BB-855798A0A62F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4053-6360-2849-8F2A-6EFCFADA5397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72F126-8E86-994B-BB7A-A9E0E1A3396B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54E1F3-A39B-0945-9918-6A4FF90FE9A8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6F52FC-C1C4-4C4A-9466-FC6A7CE65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45AC4-51A7-1144-B1E9-A14698774E9D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3EBA6C8-4CC4-DC47-A6B8-5F1519BAEA2C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88AEAD-8203-CF4F-81C7-4DEE83F7F8C5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797566-3300-F245-B617-96B60ED0BB72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28B6-791A-B845-910C-73B96B55B33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1998D6-004C-DD4D-8ADB-18AC87800C4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DD88A9-1EE4-6147-B88F-AD893F0F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DD0168-EFA5-8C4E-9511-5B2A148F3F14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B49E2-4731-AC4F-A085-59ED0255453B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1BC7F8-58E3-B448-A7F8-A99B577BD39F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9956B2-3F98-8B4A-8E0C-F40D7914B5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B074C5-6350-E44B-8773-36EBA54A331C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5D5051-3C88-0D43-A907-ED3BC1D8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6DDE1F-ACE6-D04E-B475-D4691AF4B4CF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0054DF-C6E8-2E4F-A9F1-5B4A33DC8D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7A1625-015B-FD4E-B296-E6EFCACA94A3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6C54D3-2411-F34B-A589-485E2134B54B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38FB1C-71B7-C249-A42E-6969E8BE7312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AB024-FFC5-7C45-B739-66665578092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83D128-F8ED-E94A-8D68-5A0C9B915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2A21B3-4EC2-4449-B04A-ACAA1320DC05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E13460-D388-D548-9FBD-62207EE7EB18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7FDC98-2E4D-CF44-ABB8-37BCA876ABC4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90E70-1E50-744C-9AB8-7F0F0AAD868E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E7BD91-DF8A-0240-B795-9C7885B616DD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4B5382-6E1F-F44B-B97E-75E40A1631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D93E8F-743A-4949-9AF3-08EBA36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FF2858-3635-2A4E-BC59-144C10E6473A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57FA15-B919-174B-8C8F-9DF07FF402FB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825170-F05C-0546-8F19-7E81D5229CEB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91689F-97C2-0144-A5A3-FBCF1664E159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1658E5-AA2E-9344-90D7-B2531EF24010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9FEC8-2EB1-2B46-B5C6-CAADBE58B4B8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9735E2-1607-C64F-A93B-7D823887BFDB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D565DC1-A4D4-5E40-A7B0-720213D83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33A1BE-50E7-6B46-833B-5AE365BFFBAE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E633C80-C956-3A47-BB64-4CE70F57357E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7C4D5F-5C01-9E49-A405-50A60FBCEC4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EB1ED6-0AF4-EF40-95F1-036FE5D41C5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389A341-8D05-3C4E-AEA4-745FB954A511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654256-DA7C-DA4B-952A-D36D4EB47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41CB26D-BC63-3D42-82D7-AC7BDD4B0539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9FA603-87EF-E746-BF59-63C8B171F0DA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8E7BDC-9BAE-424C-9991-3D84AF67B6D2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3454E8-A68F-A940-80F0-7388649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2688CB-1393-3244-B948-ECB791F41640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A5F9C96-B4D4-1F4A-9091-08C1AFCD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3FF856B-2453-3141-810F-A947B4BEE590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D09C75-EBDB-E94B-90A3-01CBBDDE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66C7-8F41-1345-A4BE-C2B03E8B0987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853F90-05BF-EA40-BD94-3505AEED3383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A227D9-73E8-B541-B70D-34DC0300DEFC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345BBD-4E6C-884D-ADDB-0296F00D9105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7D855E-DB2A-C34C-8316-19962CA7F2E3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0A78499-29E7-F14D-B9F4-3F472E41F242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7C911E4-2B09-954F-8D59-02E461803996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15AD41-6D4A-8247-8231-51A5572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72166E-A53B-9844-95E1-5CF3643E4AD7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7654F6-55CF-3045-A8E4-3D4677604ECC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3ADBDD-ADD1-8B4D-9C04-C54D923BE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3496F8-1AA0-6E44-AEBB-365EDBA538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8F012B9-8DC6-FA48-8738-7666A9B271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6D94F4-D77C-6B48-B0EA-66851B209EC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39DE67-0AA5-6F47-BC9C-F1ADD56CAAA7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1469DF3-55A9-FF46-B18D-5D53FD924DD1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0F04D-F35C-3146-8F30-CE3F59DCBB0F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7F2198-B73D-9C4D-98D0-0EFC359A214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4CC000-416A-FE4E-A8BC-E4498E745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BA7419-1CB1-474B-84DE-2FBE35FB70FA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87C308-73F4-9D40-ABE6-F5C10FA10B0F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22E1EAB-00A9-E74E-AABD-339BD79BB477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770AAC-9A57-7041-B268-C45BD54C83C1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E997E5F-4BD5-2E41-8CCE-DD474ECB71A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EDEE66-C9C6-D147-987F-F0AC94270C4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7CBAB01-9503-B44E-A5FC-BF4672AFDD96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CFFAC7-EC92-9547-B568-343F266C5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7FD1B9-24B4-AC4E-9767-52A5895133A5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0463296-12E0-E640-8421-3D8A9F5A8E9A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CD5C22-BD06-9048-91AA-EF097930A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6FD2F8-5563-B949-BB81-A967B8F9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14B4F69-C4D6-3144-95E1-C60C4A1E6A5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AB9BE2-7B02-2942-B969-2452E1BAD76E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AD510F0-5A7F-4249-B802-BFAE975D86F5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260714-C23D-5D4E-BE25-86485C6418D6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0D17FB-B670-B340-B130-B6BBE6799B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C5A124-5EC1-3547-B8DE-90FE8417AF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5FEE59-4FE4-214D-A99A-3BDD8E03B53E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1936EA-9ACD-B444-A4FA-4A99B81FA4B3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8D934A5-33C1-544A-B785-78FAAB01DE25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67164B-E459-9448-B8C2-A76FC4B29BC3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7DB586-218D-594A-B944-7C56338E9C1A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C2526F-50B7-FA45-BE88-06B1B5FCD898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5C1B70-F2E0-7548-AFC0-37D6BF22EF2A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11A923E-48EB-0542-9297-8E2BDE3B7EF9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0A0A9B-E560-2345-88DE-5BE839CF97DE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41AF42-3307-D448-9A6E-5B1696D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0E4E28-0362-D249-826D-A4F5B32CBA02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E10FE8-A6BC-B443-AD2A-912815C677C6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D8DBA0-3C33-F84D-9CCE-3A5AC81ED9AF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2B037C-1EAF-6A43-A654-E83C4477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145F7B-B8C5-764B-A4A4-D79863377E7A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142640C-DFE2-134A-ABBA-FD0D757721E7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096902-A315-BD4D-8544-CA36857544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0F6560-C919-9249-8423-0F7B711EC5C2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6308BB-FFD0-B247-A535-936DCA0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F5898A-5137-3A43-A5C5-88A5E4FF9651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173F3A-5B8B-BA4D-9C18-5E547BB626B5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2BCF59B-5112-D64A-BC37-5B472EFB92B3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CAFC81-4FC3-4F4A-A6F3-4AAC2F353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C1C367-4839-4743-8F09-53869D273109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F9105E-B436-184F-9203-5AA40970480F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16A4CA-1598-054C-95B0-0AF055B20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24A0A3B-6386-6240-B8B0-91D1A00A6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7FEC86B-B54B-D042-A736-C991F8D63B5F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E752488-12F2-6447-88A8-D9DC62675B4C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94DC11C-8ED8-0A44-9E4D-A26BDEB01A3A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E050FC-FCD7-7D45-820D-ADDC88C53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B5BAB6-004D-9748-9EE0-13021BB547D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05CC7F-144E-5242-B773-9AAEBF3BD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9A7983-6D24-1845-B56B-7C167294A52F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1430A8-DB2B-D040-B246-B7ECB737A0CE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16FFD7-DBC7-D44E-AD44-038227C24C11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14CCA3D-5FFA-FE4B-8301-B222170E1EDE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D7A54DB-F6F1-764F-A911-EC09C08CE7DA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43195E-88D6-D742-9C67-7C1E0AA41399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3B7194D-67FF-F24C-94BB-26BF7E94626B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177D42E-4FB3-D447-917D-ADB7364003F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48D62-1E86-9A4C-A476-E46D145A6EA7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285DA3-1905-5446-8FE8-A9BD508AB99F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9AF133-3DF3-DD4B-8661-1690E30EDCFE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7EC499-BC0B-E243-89E0-CC18467FC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FD29315-A769-4243-8A53-E780BAA9B00A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14E498-DA24-A547-92C1-B4461148296C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5687861-AAE0-AB46-B07D-A1BDD0C9C956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8524FC-769A-1748-8F0F-2E1584A72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E99032-F198-3543-B045-D98F06D42D7B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641236-3145-AA48-9830-34140C62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62EA483-195A-7246-AFC3-2356DC4C0298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5F1F736-0EC1-9B46-8574-D59281DC94DB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6E1A791-7B88-8F46-8418-DB2319C8EE10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D3FD9B-B8F4-494D-9D0E-E3A2CB89641E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86ECED3-0E91-3F4B-A652-F6D659725816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53FD2F-E26C-364E-BB66-330DA71208EE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258888-5727-4B4E-9F14-1F4D479BC58D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1703BC-1175-FD42-8B76-004D3E35DE4F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B2D3706-6EAB-4D43-9AD4-2DC27FBF395C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D35FA49-77F7-F84C-8CEC-525DE759A57F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E549D8-0C77-D242-883E-0E91F3DD24C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0A11729-47AE-EE45-AE4B-348BE7BF836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EB562E-272A-B741-A52F-C8E5F9355D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60C391A-A8BD-B344-A928-7D9D29DA68D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2EEF81-4746-704C-A4AC-1D7B866E9AA7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B8E349-94B8-094B-A4E2-8B108612FF11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60CF78-F0F0-AD43-8275-FCFE170FB242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454A6B-8024-2543-B9F6-E57E05724D78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22B8A64-E4EC-E04E-90C3-0DDFD96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EA436-2D85-D44C-A9EF-5CA1FADA7DDC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5F1898-9FF8-794A-8FDF-76D6AEBC02D7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E2A54BC-197C-B94F-8490-EC97A35CFE55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792D1F-F289-9142-BCB1-33754B4BD44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FC02575-D951-E841-837C-28C4D7409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DEB5450-CC33-BD47-A4F1-BDB3A8110DB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C17061D-AF00-914C-A8AD-31C14F8F64F3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85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87FB92-5E6B-BD4A-BF49-78DFCFBEBB15}"/>
              </a:ext>
            </a:extLst>
          </p:cNvPr>
          <p:cNvSpPr/>
          <p:nvPr/>
        </p:nvSpPr>
        <p:spPr>
          <a:xfrm>
            <a:off x="1108040" y="4350768"/>
            <a:ext cx="6811844" cy="1146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D8CFE-367E-984F-851F-80F4F3641236}"/>
              </a:ext>
            </a:extLst>
          </p:cNvPr>
          <p:cNvGrpSpPr/>
          <p:nvPr/>
        </p:nvGrpSpPr>
        <p:grpSpPr>
          <a:xfrm>
            <a:off x="1038526" y="1134301"/>
            <a:ext cx="7071174" cy="1045296"/>
            <a:chOff x="932296" y="1264012"/>
            <a:chExt cx="7949939" cy="10452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D92055-1B33-5D45-8F0D-F4E481DC51FE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38AF1-436B-F343-AF3A-1C519136FC48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51F5C0-521A-CE49-8D13-6D6270331C89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A22F24-591E-E845-BC0C-B44073D801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ABE61-8CE4-574A-AF54-FC672A3C3BD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08DAE3-D22F-9C40-B1C8-622DC448D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8F93C0-A986-3646-BAE9-B6ACA8FFD728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26F3C1-2418-E34A-92DA-8775C60BB6EF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9ED71-0FB3-1E49-A65D-0D79F595449D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5A13F0-66DD-174B-B5A9-915D4DAD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7C72C3-9814-DD4F-ACC9-286AB00753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6DF35-0F39-7C42-B4BB-855798A0A62F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4053-6360-2849-8F2A-6EFCFADA5397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72F126-8E86-994B-BB7A-A9E0E1A3396B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54E1F3-A39B-0945-9918-6A4FF90FE9A8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6F52FC-C1C4-4C4A-9466-FC6A7CE65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45AC4-51A7-1144-B1E9-A14698774E9D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3EBA6C8-4CC4-DC47-A6B8-5F1519BAEA2C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88AEAD-8203-CF4F-81C7-4DEE83F7F8C5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797566-3300-F245-B617-96B60ED0BB72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28B6-791A-B845-910C-73B96B55B33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1998D6-004C-DD4D-8ADB-18AC87800C4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DD88A9-1EE4-6147-B88F-AD893F0F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DD0168-EFA5-8C4E-9511-5B2A148F3F14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B49E2-4731-AC4F-A085-59ED0255453B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1BC7F8-58E3-B448-A7F8-A99B577BD39F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9956B2-3F98-8B4A-8E0C-F40D7914B5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B074C5-6350-E44B-8773-36EBA54A331C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5D5051-3C88-0D43-A907-ED3BC1D8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6DDE1F-ACE6-D04E-B475-D4691AF4B4CF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0054DF-C6E8-2E4F-A9F1-5B4A33DC8D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7A1625-015B-FD4E-B296-E6EFCACA94A3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6C54D3-2411-F34B-A589-485E2134B54B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38FB1C-71B7-C249-A42E-6969E8BE7312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AB024-FFC5-7C45-B739-66665578092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83D128-F8ED-E94A-8D68-5A0C9B915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2A21B3-4EC2-4449-B04A-ACAA1320DC05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E13460-D388-D548-9FBD-62207EE7EB18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7FDC98-2E4D-CF44-ABB8-37BCA876ABC4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90E70-1E50-744C-9AB8-7F0F0AAD868E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E7BD91-DF8A-0240-B795-9C7885B616DD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4B5382-6E1F-F44B-B97E-75E40A1631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D93E8F-743A-4949-9AF3-08EBA36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FF2858-3635-2A4E-BC59-144C10E6473A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57FA15-B919-174B-8C8F-9DF07FF402FB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825170-F05C-0546-8F19-7E81D5229CEB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91689F-97C2-0144-A5A3-FBCF1664E159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1658E5-AA2E-9344-90D7-B2531EF24010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9FEC8-2EB1-2B46-B5C6-CAADBE58B4B8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9735E2-1607-C64F-A93B-7D823887BFDB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D565DC1-A4D4-5E40-A7B0-720213D83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33A1BE-50E7-6B46-833B-5AE365BFFBAE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E633C80-C956-3A47-BB64-4CE70F57357E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7C4D5F-5C01-9E49-A405-50A60FBCEC4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EB1ED6-0AF4-EF40-95F1-036FE5D41C5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389A341-8D05-3C4E-AEA4-745FB954A511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654256-DA7C-DA4B-952A-D36D4EB47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41CB26D-BC63-3D42-82D7-AC7BDD4B0539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9FA603-87EF-E746-BF59-63C8B171F0DA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8E7BDC-9BAE-424C-9991-3D84AF67B6D2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3454E8-A68F-A940-80F0-7388649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2688CB-1393-3244-B948-ECB791F41640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A5F9C96-B4D4-1F4A-9091-08C1AFCD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3FF856B-2453-3141-810F-A947B4BEE590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D09C75-EBDB-E94B-90A3-01CBBDDE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66C7-8F41-1345-A4BE-C2B03E8B0987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853F90-05BF-EA40-BD94-3505AEED3383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A227D9-73E8-B541-B70D-34DC0300DEFC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345BBD-4E6C-884D-ADDB-0296F00D9105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7D855E-DB2A-C34C-8316-19962CA7F2E3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0A78499-29E7-F14D-B9F4-3F472E41F242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7C911E4-2B09-954F-8D59-02E461803996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15AD41-6D4A-8247-8231-51A5572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72166E-A53B-9844-95E1-5CF3643E4AD7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7654F6-55CF-3045-A8E4-3D4677604ECC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3ADBDD-ADD1-8B4D-9C04-C54D923BE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3496F8-1AA0-6E44-AEBB-365EDBA538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8F012B9-8DC6-FA48-8738-7666A9B271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6D94F4-D77C-6B48-B0EA-66851B209EC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39DE67-0AA5-6F47-BC9C-F1ADD56CAAA7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1469DF3-55A9-FF46-B18D-5D53FD924DD1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0F04D-F35C-3146-8F30-CE3F59DCBB0F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7F2198-B73D-9C4D-98D0-0EFC359A214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4CC000-416A-FE4E-A8BC-E4498E745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BA7419-1CB1-474B-84DE-2FBE35FB70FA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87C308-73F4-9D40-ABE6-F5C10FA10B0F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22E1EAB-00A9-E74E-AABD-339BD79BB477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770AAC-9A57-7041-B268-C45BD54C83C1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E997E5F-4BD5-2E41-8CCE-DD474ECB71A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EDEE66-C9C6-D147-987F-F0AC94270C4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7CBAB01-9503-B44E-A5FC-BF4672AFDD96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CFFAC7-EC92-9547-B568-343F266C5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7FD1B9-24B4-AC4E-9767-52A5895133A5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0463296-12E0-E640-8421-3D8A9F5A8E9A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CD5C22-BD06-9048-91AA-EF097930A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6FD2F8-5563-B949-BB81-A967B8F9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14B4F69-C4D6-3144-95E1-C60C4A1E6A5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AB9BE2-7B02-2942-B969-2452E1BAD76E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AD510F0-5A7F-4249-B802-BFAE975D86F5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260714-C23D-5D4E-BE25-86485C6418D6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0D17FB-B670-B340-B130-B6BBE6799B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C5A124-5EC1-3547-B8DE-90FE8417AF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5FEE59-4FE4-214D-A99A-3BDD8E03B53E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1936EA-9ACD-B444-A4FA-4A99B81FA4B3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8D934A5-33C1-544A-B785-78FAAB01DE25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67164B-E459-9448-B8C2-A76FC4B29BC3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7DB586-218D-594A-B944-7C56338E9C1A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C2526F-50B7-FA45-BE88-06B1B5FCD898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5C1B70-F2E0-7548-AFC0-37D6BF22EF2A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11A923E-48EB-0542-9297-8E2BDE3B7EF9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0A0A9B-E560-2345-88DE-5BE839CF97DE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41AF42-3307-D448-9A6E-5B1696D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0E4E28-0362-D249-826D-A4F5B32CBA02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E10FE8-A6BC-B443-AD2A-912815C677C6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D8DBA0-3C33-F84D-9CCE-3A5AC81ED9AF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2B037C-1EAF-6A43-A654-E83C4477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145F7B-B8C5-764B-A4A4-D79863377E7A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142640C-DFE2-134A-ABBA-FD0D757721E7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096902-A315-BD4D-8544-CA36857544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0F6560-C919-9249-8423-0F7B711EC5C2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6308BB-FFD0-B247-A535-936DCA0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F5898A-5137-3A43-A5C5-88A5E4FF9651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173F3A-5B8B-BA4D-9C18-5E547BB626B5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2BCF59B-5112-D64A-BC37-5B472EFB92B3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CAFC81-4FC3-4F4A-A6F3-4AAC2F353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C1C367-4839-4743-8F09-53869D273109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F9105E-B436-184F-9203-5AA40970480F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16A4CA-1598-054C-95B0-0AF055B20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24A0A3B-6386-6240-B8B0-91D1A00A6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7FEC86B-B54B-D042-A736-C991F8D63B5F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E752488-12F2-6447-88A8-D9DC62675B4C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94DC11C-8ED8-0A44-9E4D-A26BDEB01A3A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E050FC-FCD7-7D45-820D-ADDC88C53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B5BAB6-004D-9748-9EE0-13021BB547D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05CC7F-144E-5242-B773-9AAEBF3BD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9A7983-6D24-1845-B56B-7C167294A52F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1430A8-DB2B-D040-B246-B7ECB737A0CE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16FFD7-DBC7-D44E-AD44-038227C24C11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14CCA3D-5FFA-FE4B-8301-B222170E1EDE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D7A54DB-F6F1-764F-A911-EC09C08CE7DA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43195E-88D6-D742-9C67-7C1E0AA41399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3B7194D-67FF-F24C-94BB-26BF7E94626B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177D42E-4FB3-D447-917D-ADB7364003F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48D62-1E86-9A4C-A476-E46D145A6EA7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285DA3-1905-5446-8FE8-A9BD508AB99F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9AF133-3DF3-DD4B-8661-1690E30EDCFE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7EC499-BC0B-E243-89E0-CC18467FC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FD29315-A769-4243-8A53-E780BAA9B00A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14E498-DA24-A547-92C1-B4461148296C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5687861-AAE0-AB46-B07D-A1BDD0C9C956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8524FC-769A-1748-8F0F-2E1584A72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E99032-F198-3543-B045-D98F06D42D7B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641236-3145-AA48-9830-34140C62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62EA483-195A-7246-AFC3-2356DC4C0298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5F1F736-0EC1-9B46-8574-D59281DC94DB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6E1A791-7B88-8F46-8418-DB2319C8EE10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D3FD9B-B8F4-494D-9D0E-E3A2CB89641E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86ECED3-0E91-3F4B-A652-F6D659725816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53FD2F-E26C-364E-BB66-330DA71208EE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258888-5727-4B4E-9F14-1F4D479BC58D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1703BC-1175-FD42-8B76-004D3E35DE4F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B2D3706-6EAB-4D43-9AD4-2DC27FBF395C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D35FA49-77F7-F84C-8CEC-525DE759A57F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E549D8-0C77-D242-883E-0E91F3DD24C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0A11729-47AE-EE45-AE4B-348BE7BF836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EB562E-272A-B741-A52F-C8E5F9355D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60C391A-A8BD-B344-A928-7D9D29DA68D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2EEF81-4746-704C-A4AC-1D7B866E9AA7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B8E349-94B8-094B-A4E2-8B108612FF11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60CF78-F0F0-AD43-8275-FCFE170FB242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454A6B-8024-2543-B9F6-E57E05724D78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22B8A64-E4EC-E04E-90C3-0DDFD96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EA436-2D85-D44C-A9EF-5CA1FADA7DDC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5F1898-9FF8-794A-8FDF-76D6AEBC02D7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E2A54BC-197C-B94F-8490-EC97A35CFE55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792D1F-F289-9142-BCB1-33754B4BD44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FC02575-D951-E841-837C-28C4D7409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DEB5450-CC33-BD47-A4F1-BDB3A8110DB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C17061D-AF00-914C-A8AD-31C14F8F64F3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7EC13A-4B78-4548-8880-DC0981F18001}"/>
              </a:ext>
            </a:extLst>
          </p:cNvPr>
          <p:cNvSpPr/>
          <p:nvPr/>
        </p:nvSpPr>
        <p:spPr>
          <a:xfrm>
            <a:off x="1011217" y="5312496"/>
            <a:ext cx="7364635" cy="527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-0.01551 L 0.00538 -0.203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87FB92-5E6B-BD4A-BF49-78DFCFBEBB15}"/>
              </a:ext>
            </a:extLst>
          </p:cNvPr>
          <p:cNvSpPr/>
          <p:nvPr/>
        </p:nvSpPr>
        <p:spPr>
          <a:xfrm>
            <a:off x="1108040" y="2949674"/>
            <a:ext cx="6811844" cy="1146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D8CFE-367E-984F-851F-80F4F3641236}"/>
              </a:ext>
            </a:extLst>
          </p:cNvPr>
          <p:cNvGrpSpPr/>
          <p:nvPr/>
        </p:nvGrpSpPr>
        <p:grpSpPr>
          <a:xfrm>
            <a:off x="1038526" y="1134301"/>
            <a:ext cx="7071174" cy="1045296"/>
            <a:chOff x="932296" y="1264012"/>
            <a:chExt cx="7949939" cy="10452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D92055-1B33-5D45-8F0D-F4E481DC51FE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38AF1-436B-F343-AF3A-1C519136FC48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51F5C0-521A-CE49-8D13-6D6270331C89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A22F24-591E-E845-BC0C-B44073D801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ABE61-8CE4-574A-AF54-FC672A3C3BD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08DAE3-D22F-9C40-B1C8-622DC448D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8F93C0-A986-3646-BAE9-B6ACA8FFD728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26F3C1-2418-E34A-92DA-8775C60BB6EF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9ED71-0FB3-1E49-A65D-0D79F595449D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5A13F0-66DD-174B-B5A9-915D4DAD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7C72C3-9814-DD4F-ACC9-286AB00753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6DF35-0F39-7C42-B4BB-855798A0A62F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4053-6360-2849-8F2A-6EFCFADA5397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72F126-8E86-994B-BB7A-A9E0E1A3396B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54E1F3-A39B-0945-9918-6A4FF90FE9A8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6F52FC-C1C4-4C4A-9466-FC6A7CE65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45AC4-51A7-1144-B1E9-A14698774E9D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3EBA6C8-4CC4-DC47-A6B8-5F1519BAEA2C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88AEAD-8203-CF4F-81C7-4DEE83F7F8C5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797566-3300-F245-B617-96B60ED0BB72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28B6-791A-B845-910C-73B96B55B33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1998D6-004C-DD4D-8ADB-18AC87800C4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DD88A9-1EE4-6147-B88F-AD893F0F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DD0168-EFA5-8C4E-9511-5B2A148F3F14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B49E2-4731-AC4F-A085-59ED0255453B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1BC7F8-58E3-B448-A7F8-A99B577BD39F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9956B2-3F98-8B4A-8E0C-F40D7914B5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B074C5-6350-E44B-8773-36EBA54A331C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5D5051-3C88-0D43-A907-ED3BC1D8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6DDE1F-ACE6-D04E-B475-D4691AF4B4CF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0054DF-C6E8-2E4F-A9F1-5B4A33DC8D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7A1625-015B-FD4E-B296-E6EFCACA94A3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6C54D3-2411-F34B-A589-485E2134B54B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38FB1C-71B7-C249-A42E-6969E8BE7312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AB024-FFC5-7C45-B739-66665578092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83D128-F8ED-E94A-8D68-5A0C9B915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2A21B3-4EC2-4449-B04A-ACAA1320DC05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E13460-D388-D548-9FBD-62207EE7EB18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7FDC98-2E4D-CF44-ABB8-37BCA876ABC4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90E70-1E50-744C-9AB8-7F0F0AAD868E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E7BD91-DF8A-0240-B795-9C7885B616DD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4B5382-6E1F-F44B-B97E-75E40A1631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D93E8F-743A-4949-9AF3-08EBA36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FF2858-3635-2A4E-BC59-144C10E6473A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57FA15-B919-174B-8C8F-9DF07FF402FB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825170-F05C-0546-8F19-7E81D5229CEB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91689F-97C2-0144-A5A3-FBCF1664E159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1658E5-AA2E-9344-90D7-B2531EF24010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9FEC8-2EB1-2B46-B5C6-CAADBE58B4B8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9735E2-1607-C64F-A93B-7D823887BFDB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D565DC1-A4D4-5E40-A7B0-720213D83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33A1BE-50E7-6B46-833B-5AE365BFFBAE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E633C80-C956-3A47-BB64-4CE70F57357E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7C4D5F-5C01-9E49-A405-50A60FBCEC4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EB1ED6-0AF4-EF40-95F1-036FE5D41C5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389A341-8D05-3C4E-AEA4-745FB954A511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654256-DA7C-DA4B-952A-D36D4EB47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41CB26D-BC63-3D42-82D7-AC7BDD4B0539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9FA603-87EF-E746-BF59-63C8B171F0DA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8E7BDC-9BAE-424C-9991-3D84AF67B6D2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3454E8-A68F-A940-80F0-7388649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2688CB-1393-3244-B948-ECB791F41640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A5F9C96-B4D4-1F4A-9091-08C1AFCD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3FF856B-2453-3141-810F-A947B4BEE590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D09C75-EBDB-E94B-90A3-01CBBDDE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66C7-8F41-1345-A4BE-C2B03E8B0987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853F90-05BF-EA40-BD94-3505AEED3383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A227D9-73E8-B541-B70D-34DC0300DEFC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345BBD-4E6C-884D-ADDB-0296F00D9105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7D855E-DB2A-C34C-8316-19962CA7F2E3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0A78499-29E7-F14D-B9F4-3F472E41F242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7C911E4-2B09-954F-8D59-02E461803996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15AD41-6D4A-8247-8231-51A5572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72166E-A53B-9844-95E1-5CF3643E4AD7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7654F6-55CF-3045-A8E4-3D4677604ECC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3ADBDD-ADD1-8B4D-9C04-C54D923BE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3496F8-1AA0-6E44-AEBB-365EDBA538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8F012B9-8DC6-FA48-8738-7666A9B271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6D94F4-D77C-6B48-B0EA-66851B209EC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39DE67-0AA5-6F47-BC9C-F1ADD56CAAA7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1469DF3-55A9-FF46-B18D-5D53FD924DD1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0F04D-F35C-3146-8F30-CE3F59DCBB0F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7F2198-B73D-9C4D-98D0-0EFC359A214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4CC000-416A-FE4E-A8BC-E4498E745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BA7419-1CB1-474B-84DE-2FBE35FB70FA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87C308-73F4-9D40-ABE6-F5C10FA10B0F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22E1EAB-00A9-E74E-AABD-339BD79BB477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770AAC-9A57-7041-B268-C45BD54C83C1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E997E5F-4BD5-2E41-8CCE-DD474ECB71A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EDEE66-C9C6-D147-987F-F0AC94270C4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7CBAB01-9503-B44E-A5FC-BF4672AFDD96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CFFAC7-EC92-9547-B568-343F266C5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7FD1B9-24B4-AC4E-9767-52A5895133A5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0463296-12E0-E640-8421-3D8A9F5A8E9A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CD5C22-BD06-9048-91AA-EF097930A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6FD2F8-5563-B949-BB81-A967B8F9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14B4F69-C4D6-3144-95E1-C60C4A1E6A5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AB9BE2-7B02-2942-B969-2452E1BAD76E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AD510F0-5A7F-4249-B802-BFAE975D86F5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260714-C23D-5D4E-BE25-86485C6418D6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0D17FB-B670-B340-B130-B6BBE6799B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C5A124-5EC1-3547-B8DE-90FE8417AF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5FEE59-4FE4-214D-A99A-3BDD8E03B53E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1936EA-9ACD-B444-A4FA-4A99B81FA4B3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8D934A5-33C1-544A-B785-78FAAB01DE25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67164B-E459-9448-B8C2-A76FC4B29BC3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7DB586-218D-594A-B944-7C56338E9C1A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C2526F-50B7-FA45-BE88-06B1B5FCD898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5C1B70-F2E0-7548-AFC0-37D6BF22EF2A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11A923E-48EB-0542-9297-8E2BDE3B7EF9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0A0A9B-E560-2345-88DE-5BE839CF97DE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41AF42-3307-D448-9A6E-5B1696D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0E4E28-0362-D249-826D-A4F5B32CBA02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E10FE8-A6BC-B443-AD2A-912815C677C6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D8DBA0-3C33-F84D-9CCE-3A5AC81ED9AF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2B037C-1EAF-6A43-A654-E83C4477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145F7B-B8C5-764B-A4A4-D79863377E7A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142640C-DFE2-134A-ABBA-FD0D757721E7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096902-A315-BD4D-8544-CA36857544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0F6560-C919-9249-8423-0F7B711EC5C2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6308BB-FFD0-B247-A535-936DCA0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F5898A-5137-3A43-A5C5-88A5E4FF9651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173F3A-5B8B-BA4D-9C18-5E547BB626B5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2BCF59B-5112-D64A-BC37-5B472EFB92B3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CAFC81-4FC3-4F4A-A6F3-4AAC2F353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C1C367-4839-4743-8F09-53869D273109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F9105E-B436-184F-9203-5AA40970480F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16A4CA-1598-054C-95B0-0AF055B20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24A0A3B-6386-6240-B8B0-91D1A00A6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7FEC86B-B54B-D042-A736-C991F8D63B5F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E752488-12F2-6447-88A8-D9DC62675B4C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94DC11C-8ED8-0A44-9E4D-A26BDEB01A3A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E050FC-FCD7-7D45-820D-ADDC88C53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B5BAB6-004D-9748-9EE0-13021BB547D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05CC7F-144E-5242-B773-9AAEBF3BD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9A7983-6D24-1845-B56B-7C167294A52F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1430A8-DB2B-D040-B246-B7ECB737A0CE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16FFD7-DBC7-D44E-AD44-038227C24C11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14CCA3D-5FFA-FE4B-8301-B222170E1EDE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D7A54DB-F6F1-764F-A911-EC09C08CE7DA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43195E-88D6-D742-9C67-7C1E0AA41399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3B7194D-67FF-F24C-94BB-26BF7E94626B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177D42E-4FB3-D447-917D-ADB7364003F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48D62-1E86-9A4C-A476-E46D145A6EA7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285DA3-1905-5446-8FE8-A9BD508AB99F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9AF133-3DF3-DD4B-8661-1690E30EDCFE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7EC499-BC0B-E243-89E0-CC18467FC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FD29315-A769-4243-8A53-E780BAA9B00A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14E498-DA24-A547-92C1-B4461148296C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5687861-AAE0-AB46-B07D-A1BDD0C9C956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8524FC-769A-1748-8F0F-2E1584A72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E99032-F198-3543-B045-D98F06D42D7B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641236-3145-AA48-9830-34140C62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62EA483-195A-7246-AFC3-2356DC4C0298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5F1F736-0EC1-9B46-8574-D59281DC94DB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6E1A791-7B88-8F46-8418-DB2319C8EE10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D3FD9B-B8F4-494D-9D0E-E3A2CB89641E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86ECED3-0E91-3F4B-A652-F6D659725816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53FD2F-E26C-364E-BB66-330DA71208EE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258888-5727-4B4E-9F14-1F4D479BC58D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1703BC-1175-FD42-8B76-004D3E35DE4F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B2D3706-6EAB-4D43-9AD4-2DC27FBF395C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D35FA49-77F7-F84C-8CEC-525DE759A57F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E549D8-0C77-D242-883E-0E91F3DD24C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0A11729-47AE-EE45-AE4B-348BE7BF836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EB562E-272A-B741-A52F-C8E5F9355D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60C391A-A8BD-B344-A928-7D9D29DA68D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2EEF81-4746-704C-A4AC-1D7B866E9AA7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B8E349-94B8-094B-A4E2-8B108612FF11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60CF78-F0F0-AD43-8275-FCFE170FB242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454A6B-8024-2543-B9F6-E57E05724D78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22B8A64-E4EC-E04E-90C3-0DDFD96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EA436-2D85-D44C-A9EF-5CA1FADA7DDC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5F1898-9FF8-794A-8FDF-76D6AEBC02D7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E2A54BC-197C-B94F-8490-EC97A35CFE55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792D1F-F289-9142-BCB1-33754B4BD44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FC02575-D951-E841-837C-28C4D7409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DEB5450-CC33-BD47-A4F1-BDB3A8110DB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C17061D-AF00-914C-A8AD-31C14F8F64F3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7EC13A-4B78-4548-8880-DC0981F18001}"/>
              </a:ext>
            </a:extLst>
          </p:cNvPr>
          <p:cNvSpPr/>
          <p:nvPr/>
        </p:nvSpPr>
        <p:spPr>
          <a:xfrm>
            <a:off x="1011217" y="5312496"/>
            <a:ext cx="7364635" cy="527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392D7240-0360-D14B-8C91-51C1F812D430}"/>
              </a:ext>
            </a:extLst>
          </p:cNvPr>
          <p:cNvSpPr/>
          <p:nvPr/>
        </p:nvSpPr>
        <p:spPr>
          <a:xfrm>
            <a:off x="4513962" y="2664470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 Single Corner of Rectangle 193">
            <a:extLst>
              <a:ext uri="{FF2B5EF4-FFF2-40B4-BE49-F238E27FC236}">
                <a16:creationId xmlns:a16="http://schemas.microsoft.com/office/drawing/2014/main" id="{65814B38-3767-6E41-90AD-32AF165819AA}"/>
              </a:ext>
            </a:extLst>
          </p:cNvPr>
          <p:cNvSpPr/>
          <p:nvPr/>
        </p:nvSpPr>
        <p:spPr>
          <a:xfrm>
            <a:off x="4513962" y="2397502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FC333-5D60-5B4B-B73D-9B83061924E9}"/>
              </a:ext>
            </a:extLst>
          </p:cNvPr>
          <p:cNvSpPr txBox="1"/>
          <p:nvPr/>
        </p:nvSpPr>
        <p:spPr>
          <a:xfrm>
            <a:off x="2308484" y="4086452"/>
            <a:ext cx="501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Trebuchet MS" panose="020B0703020202090204" pitchFamily="34" charset="0"/>
              </a:rPr>
              <a:t>Se construye una división de aguas (</a:t>
            </a:r>
            <a:r>
              <a:rPr lang="es-ES_tradnl" dirty="0" err="1">
                <a:solidFill>
                  <a:schemeClr val="bg1"/>
                </a:solidFill>
                <a:latin typeface="Trebuchet MS" panose="020B0703020202090204" pitchFamily="34" charset="0"/>
              </a:rPr>
              <a:t>watershed</a:t>
            </a:r>
            <a:r>
              <a:rPr lang="es-ES_tradnl" dirty="0">
                <a:solidFill>
                  <a:schemeClr val="bg1"/>
                </a:solidFill>
                <a:latin typeface="Trebuchet MS" panose="020B0703020202090204" pitchFamily="34" charset="0"/>
              </a:rPr>
              <a:t>) para que no se junten las aguas acumuladas de valles distintos… </a:t>
            </a:r>
          </a:p>
        </p:txBody>
      </p:sp>
    </p:spTree>
    <p:extLst>
      <p:ext uri="{BB962C8B-B14F-4D97-AF65-F5344CB8AC3E}">
        <p14:creationId xmlns:p14="http://schemas.microsoft.com/office/powerpoint/2010/main" val="18877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4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87FB92-5E6B-BD4A-BF49-78DFCFBEBB15}"/>
              </a:ext>
            </a:extLst>
          </p:cNvPr>
          <p:cNvSpPr/>
          <p:nvPr/>
        </p:nvSpPr>
        <p:spPr>
          <a:xfrm>
            <a:off x="1011212" y="2949673"/>
            <a:ext cx="7024743" cy="16889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D8CFE-367E-984F-851F-80F4F3641236}"/>
              </a:ext>
            </a:extLst>
          </p:cNvPr>
          <p:cNvGrpSpPr/>
          <p:nvPr/>
        </p:nvGrpSpPr>
        <p:grpSpPr>
          <a:xfrm>
            <a:off x="1038526" y="1134301"/>
            <a:ext cx="7071174" cy="1045296"/>
            <a:chOff x="932296" y="1264012"/>
            <a:chExt cx="7949939" cy="10452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D92055-1B33-5D45-8F0D-F4E481DC51FE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38AF1-436B-F343-AF3A-1C519136FC48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51F5C0-521A-CE49-8D13-6D6270331C89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A22F24-591E-E845-BC0C-B44073D801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ABE61-8CE4-574A-AF54-FC672A3C3BD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08DAE3-D22F-9C40-B1C8-622DC448D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8F93C0-A986-3646-BAE9-B6ACA8FFD728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26F3C1-2418-E34A-92DA-8775C60BB6EF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9ED71-0FB3-1E49-A65D-0D79F595449D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5A13F0-66DD-174B-B5A9-915D4DAD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7C72C3-9814-DD4F-ACC9-286AB00753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6DF35-0F39-7C42-B4BB-855798A0A62F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4053-6360-2849-8F2A-6EFCFADA5397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72F126-8E86-994B-BB7A-A9E0E1A3396B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54E1F3-A39B-0945-9918-6A4FF90FE9A8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6F52FC-C1C4-4C4A-9466-FC6A7CE65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45AC4-51A7-1144-B1E9-A14698774E9D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3EBA6C8-4CC4-DC47-A6B8-5F1519BAEA2C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88AEAD-8203-CF4F-81C7-4DEE83F7F8C5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797566-3300-F245-B617-96B60ED0BB72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28B6-791A-B845-910C-73B96B55B33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1998D6-004C-DD4D-8ADB-18AC87800C4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DD88A9-1EE4-6147-B88F-AD893F0F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DD0168-EFA5-8C4E-9511-5B2A148F3F14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B49E2-4731-AC4F-A085-59ED0255453B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1BC7F8-58E3-B448-A7F8-A99B577BD39F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9956B2-3F98-8B4A-8E0C-F40D7914B5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B074C5-6350-E44B-8773-36EBA54A331C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5D5051-3C88-0D43-A907-ED3BC1D8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6DDE1F-ACE6-D04E-B475-D4691AF4B4CF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0054DF-C6E8-2E4F-A9F1-5B4A33DC8D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7A1625-015B-FD4E-B296-E6EFCACA94A3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6C54D3-2411-F34B-A589-485E2134B54B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38FB1C-71B7-C249-A42E-6969E8BE7312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AB024-FFC5-7C45-B739-66665578092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83D128-F8ED-E94A-8D68-5A0C9B915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2A21B3-4EC2-4449-B04A-ACAA1320DC05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E13460-D388-D548-9FBD-62207EE7EB18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7FDC98-2E4D-CF44-ABB8-37BCA876ABC4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90E70-1E50-744C-9AB8-7F0F0AAD868E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E7BD91-DF8A-0240-B795-9C7885B616DD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4B5382-6E1F-F44B-B97E-75E40A1631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D93E8F-743A-4949-9AF3-08EBA36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FF2858-3635-2A4E-BC59-144C10E6473A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57FA15-B919-174B-8C8F-9DF07FF402FB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825170-F05C-0546-8F19-7E81D5229CEB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91689F-97C2-0144-A5A3-FBCF1664E159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1658E5-AA2E-9344-90D7-B2531EF24010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9FEC8-2EB1-2B46-B5C6-CAADBE58B4B8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9735E2-1607-C64F-A93B-7D823887BFDB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D565DC1-A4D4-5E40-A7B0-720213D83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33A1BE-50E7-6B46-833B-5AE365BFFBAE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E633C80-C956-3A47-BB64-4CE70F57357E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7C4D5F-5C01-9E49-A405-50A60FBCEC4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EB1ED6-0AF4-EF40-95F1-036FE5D41C5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389A341-8D05-3C4E-AEA4-745FB954A511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654256-DA7C-DA4B-952A-D36D4EB47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41CB26D-BC63-3D42-82D7-AC7BDD4B0539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9FA603-87EF-E746-BF59-63C8B171F0DA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8E7BDC-9BAE-424C-9991-3D84AF67B6D2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3454E8-A68F-A940-80F0-7388649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2688CB-1393-3244-B948-ECB791F41640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A5F9C96-B4D4-1F4A-9091-08C1AFCD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3FF856B-2453-3141-810F-A947B4BEE590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D09C75-EBDB-E94B-90A3-01CBBDDE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66C7-8F41-1345-A4BE-C2B03E8B0987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853F90-05BF-EA40-BD94-3505AEED3383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A227D9-73E8-B541-B70D-34DC0300DEFC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345BBD-4E6C-884D-ADDB-0296F00D9105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7D855E-DB2A-C34C-8316-19962CA7F2E3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0A78499-29E7-F14D-B9F4-3F472E41F242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7C911E4-2B09-954F-8D59-02E461803996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15AD41-6D4A-8247-8231-51A5572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72166E-A53B-9844-95E1-5CF3643E4AD7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7654F6-55CF-3045-A8E4-3D4677604ECC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3ADBDD-ADD1-8B4D-9C04-C54D923BE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3496F8-1AA0-6E44-AEBB-365EDBA538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8F012B9-8DC6-FA48-8738-7666A9B271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6D94F4-D77C-6B48-B0EA-66851B209EC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39DE67-0AA5-6F47-BC9C-F1ADD56CAAA7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1469DF3-55A9-FF46-B18D-5D53FD924DD1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0F04D-F35C-3146-8F30-CE3F59DCBB0F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7F2198-B73D-9C4D-98D0-0EFC359A214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4CC000-416A-FE4E-A8BC-E4498E745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BA7419-1CB1-474B-84DE-2FBE35FB70FA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87C308-73F4-9D40-ABE6-F5C10FA10B0F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22E1EAB-00A9-E74E-AABD-339BD79BB477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770AAC-9A57-7041-B268-C45BD54C83C1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E997E5F-4BD5-2E41-8CCE-DD474ECB71A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EDEE66-C9C6-D147-987F-F0AC94270C4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7CBAB01-9503-B44E-A5FC-BF4672AFDD96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CFFAC7-EC92-9547-B568-343F266C5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7FD1B9-24B4-AC4E-9767-52A5895133A5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0463296-12E0-E640-8421-3D8A9F5A8E9A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CD5C22-BD06-9048-91AA-EF097930A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6FD2F8-5563-B949-BB81-A967B8F9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14B4F69-C4D6-3144-95E1-C60C4A1E6A5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AB9BE2-7B02-2942-B969-2452E1BAD76E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AD510F0-5A7F-4249-B802-BFAE975D86F5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260714-C23D-5D4E-BE25-86485C6418D6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0D17FB-B670-B340-B130-B6BBE6799B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C5A124-5EC1-3547-B8DE-90FE8417AF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5FEE59-4FE4-214D-A99A-3BDD8E03B53E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1936EA-9ACD-B444-A4FA-4A99B81FA4B3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8D934A5-33C1-544A-B785-78FAAB01DE25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67164B-E459-9448-B8C2-A76FC4B29BC3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7DB586-218D-594A-B944-7C56338E9C1A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C2526F-50B7-FA45-BE88-06B1B5FCD898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5C1B70-F2E0-7548-AFC0-37D6BF22EF2A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11A923E-48EB-0542-9297-8E2BDE3B7EF9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0A0A9B-E560-2345-88DE-5BE839CF97DE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41AF42-3307-D448-9A6E-5B1696D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0E4E28-0362-D249-826D-A4F5B32CBA02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E10FE8-A6BC-B443-AD2A-912815C677C6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D8DBA0-3C33-F84D-9CCE-3A5AC81ED9AF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2B037C-1EAF-6A43-A654-E83C4477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145F7B-B8C5-764B-A4A4-D79863377E7A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142640C-DFE2-134A-ABBA-FD0D757721E7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096902-A315-BD4D-8544-CA36857544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0F6560-C919-9249-8423-0F7B711EC5C2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6308BB-FFD0-B247-A535-936DCA0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F5898A-5137-3A43-A5C5-88A5E4FF9651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173F3A-5B8B-BA4D-9C18-5E547BB626B5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2BCF59B-5112-D64A-BC37-5B472EFB92B3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CAFC81-4FC3-4F4A-A6F3-4AAC2F353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C1C367-4839-4743-8F09-53869D273109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F9105E-B436-184F-9203-5AA40970480F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16A4CA-1598-054C-95B0-0AF055B20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24A0A3B-6386-6240-B8B0-91D1A00A6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7FEC86B-B54B-D042-A736-C991F8D63B5F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E752488-12F2-6447-88A8-D9DC62675B4C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94DC11C-8ED8-0A44-9E4D-A26BDEB01A3A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E050FC-FCD7-7D45-820D-ADDC88C53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B5BAB6-004D-9748-9EE0-13021BB547D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05CC7F-144E-5242-B773-9AAEBF3BD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9A7983-6D24-1845-B56B-7C167294A52F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1430A8-DB2B-D040-B246-B7ECB737A0CE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16FFD7-DBC7-D44E-AD44-038227C24C11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14CCA3D-5FFA-FE4B-8301-B222170E1EDE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D7A54DB-F6F1-764F-A911-EC09C08CE7DA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43195E-88D6-D742-9C67-7C1E0AA41399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3B7194D-67FF-F24C-94BB-26BF7E94626B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177D42E-4FB3-D447-917D-ADB7364003F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48D62-1E86-9A4C-A476-E46D145A6EA7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285DA3-1905-5446-8FE8-A9BD508AB99F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9AF133-3DF3-DD4B-8661-1690E30EDCFE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7EC499-BC0B-E243-89E0-CC18467FC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FD29315-A769-4243-8A53-E780BAA9B00A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14E498-DA24-A547-92C1-B4461148296C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5687861-AAE0-AB46-B07D-A1BDD0C9C956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8524FC-769A-1748-8F0F-2E1584A72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E99032-F198-3543-B045-D98F06D42D7B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641236-3145-AA48-9830-34140C62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62EA483-195A-7246-AFC3-2356DC4C0298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5F1F736-0EC1-9B46-8574-D59281DC94DB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6E1A791-7B88-8F46-8418-DB2319C8EE10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D3FD9B-B8F4-494D-9D0E-E3A2CB89641E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86ECED3-0E91-3F4B-A652-F6D659725816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53FD2F-E26C-364E-BB66-330DA71208EE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258888-5727-4B4E-9F14-1F4D479BC58D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1703BC-1175-FD42-8B76-004D3E35DE4F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B2D3706-6EAB-4D43-9AD4-2DC27FBF395C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D35FA49-77F7-F84C-8CEC-525DE759A57F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E549D8-0C77-D242-883E-0E91F3DD24C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0A11729-47AE-EE45-AE4B-348BE7BF836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EB562E-272A-B741-A52F-C8E5F9355D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60C391A-A8BD-B344-A928-7D9D29DA68D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2EEF81-4746-704C-A4AC-1D7B866E9AA7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B8E349-94B8-094B-A4E2-8B108612FF11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60CF78-F0F0-AD43-8275-FCFE170FB242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454A6B-8024-2543-B9F6-E57E05724D78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22B8A64-E4EC-E04E-90C3-0DDFD96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EA436-2D85-D44C-A9EF-5CA1FADA7DDC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5F1898-9FF8-794A-8FDF-76D6AEBC02D7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E2A54BC-197C-B94F-8490-EC97A35CFE55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792D1F-F289-9142-BCB1-33754B4BD44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FC02575-D951-E841-837C-28C4D7409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DEB5450-CC33-BD47-A4F1-BDB3A8110DB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C17061D-AF00-914C-A8AD-31C14F8F64F3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7EC13A-4B78-4548-8880-DC0981F18001}"/>
              </a:ext>
            </a:extLst>
          </p:cNvPr>
          <p:cNvSpPr/>
          <p:nvPr/>
        </p:nvSpPr>
        <p:spPr>
          <a:xfrm>
            <a:off x="1011217" y="5312496"/>
            <a:ext cx="7364635" cy="527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392D7240-0360-D14B-8C91-51C1F812D430}"/>
              </a:ext>
            </a:extLst>
          </p:cNvPr>
          <p:cNvSpPr/>
          <p:nvPr/>
        </p:nvSpPr>
        <p:spPr>
          <a:xfrm>
            <a:off x="4513962" y="2664470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 Single Corner of Rectangle 193">
            <a:extLst>
              <a:ext uri="{FF2B5EF4-FFF2-40B4-BE49-F238E27FC236}">
                <a16:creationId xmlns:a16="http://schemas.microsoft.com/office/drawing/2014/main" id="{65814B38-3767-6E41-90AD-32AF165819AA}"/>
              </a:ext>
            </a:extLst>
          </p:cNvPr>
          <p:cNvSpPr/>
          <p:nvPr/>
        </p:nvSpPr>
        <p:spPr>
          <a:xfrm>
            <a:off x="4513962" y="2397502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0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-0.00104 -0.053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87FB92-5E6B-BD4A-BF49-78DFCFBEBB15}"/>
              </a:ext>
            </a:extLst>
          </p:cNvPr>
          <p:cNvSpPr/>
          <p:nvPr/>
        </p:nvSpPr>
        <p:spPr>
          <a:xfrm>
            <a:off x="988727" y="2350073"/>
            <a:ext cx="7024743" cy="16889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D8CFE-367E-984F-851F-80F4F3641236}"/>
              </a:ext>
            </a:extLst>
          </p:cNvPr>
          <p:cNvGrpSpPr/>
          <p:nvPr/>
        </p:nvGrpSpPr>
        <p:grpSpPr>
          <a:xfrm>
            <a:off x="1038526" y="1134301"/>
            <a:ext cx="7071174" cy="1045296"/>
            <a:chOff x="932296" y="1264012"/>
            <a:chExt cx="7949939" cy="10452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D92055-1B33-5D45-8F0D-F4E481DC51FE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38AF1-436B-F343-AF3A-1C519136FC48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351F5C0-521A-CE49-8D13-6D6270331C89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A22F24-591E-E845-BC0C-B44073D801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1ABE61-8CE4-574A-AF54-FC672A3C3BD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08DAE3-D22F-9C40-B1C8-622DC448D6F7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F8F93C0-A986-3646-BAE9-B6ACA8FFD728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826F3C1-2418-E34A-92DA-8775C60BB6EF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E9ED71-0FB3-1E49-A65D-0D79F595449D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5A13F0-66DD-174B-B5A9-915D4DAD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57C72C3-9814-DD4F-ACC9-286AB00753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6DF35-0F39-7C42-B4BB-855798A0A62F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174053-6360-2849-8F2A-6EFCFADA5397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972F126-8E86-994B-BB7A-A9E0E1A3396B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154E1F3-A39B-0945-9918-6A4FF90FE9A8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6F52FC-C1C4-4C4A-9466-FC6A7CE6578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B45AC4-51A7-1144-B1E9-A14698774E9D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3EBA6C8-4CC4-DC47-A6B8-5F1519BAEA2C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88AEAD-8203-CF4F-81C7-4DEE83F7F8C5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797566-3300-F245-B617-96B60ED0BB72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CC28B6-791A-B845-910C-73B96B55B33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1998D6-004C-DD4D-8ADB-18AC87800C4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DD88A9-1EE4-6147-B88F-AD893F0F65C9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CDD0168-EFA5-8C4E-9511-5B2A148F3F14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B49E2-4731-AC4F-A085-59ED0255453B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1BC7F8-58E3-B448-A7F8-A99B577BD39F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9956B2-3F98-8B4A-8E0C-F40D7914B592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5B074C5-6350-E44B-8773-36EBA54A331C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5D5051-3C88-0D43-A907-ED3BC1D88D3B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46DDE1F-ACE6-D04E-B475-D4691AF4B4CF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0054DF-C6E8-2E4F-A9F1-5B4A33DC8DA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7A1625-015B-FD4E-B296-E6EFCACA94A3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6C54D3-2411-F34B-A589-485E2134B54B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38FB1C-71B7-C249-A42E-6969E8BE7312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AB024-FFC5-7C45-B739-666655780925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83D128-F8ED-E94A-8D68-5A0C9B915550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2A21B3-4EC2-4449-B04A-ACAA1320DC05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E13460-D388-D548-9FBD-62207EE7EB18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67FDC98-2E4D-CF44-ABB8-37BCA876ABC4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2990E70-1E50-744C-9AB8-7F0F0AAD868E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E7BD91-DF8A-0240-B795-9C7885B616DD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84B5382-6E1F-F44B-B97E-75E40A163122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D93E8F-743A-4949-9AF3-08EBA36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FF2858-3635-2A4E-BC59-144C10E6473A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57FA15-B919-174B-8C8F-9DF07FF402FB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825170-F05C-0546-8F19-7E81D5229CEB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91689F-97C2-0144-A5A3-FBCF1664E159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1658E5-AA2E-9344-90D7-B2531EF24010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9FEC8-2EB1-2B46-B5C6-CAADBE58B4B8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9735E2-1607-C64F-A93B-7D823887BFDB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D565DC1-A4D4-5E40-A7B0-720213D83CA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033A1BE-50E7-6B46-833B-5AE365BFFBAE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E633C80-C956-3A47-BB64-4CE70F57357E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7C4D5F-5C01-9E49-A405-50A60FBCEC4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EB1ED6-0AF4-EF40-95F1-036FE5D41C5C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389A341-8D05-3C4E-AEA4-745FB954A511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2654256-DA7C-DA4B-952A-D36D4EB47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41CB26D-BC63-3D42-82D7-AC7BDD4B0539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9FA603-87EF-E746-BF59-63C8B171F0DA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8E7BDC-9BAE-424C-9991-3D84AF67B6D2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C3454E8-A68F-A940-80F0-7388649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2688CB-1393-3244-B948-ECB791F41640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A5F9C96-B4D4-1F4A-9091-08C1AFCDFE95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3FF856B-2453-3141-810F-A947B4BEE590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D09C75-EBDB-E94B-90A3-01CBBDDE372F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8FA66C7-8F41-1345-A4BE-C2B03E8B0987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4853F90-05BF-EA40-BD94-3505AEED3383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A227D9-73E8-B541-B70D-34DC0300DEFC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5345BBD-4E6C-884D-ADDB-0296F00D9105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7D855E-DB2A-C34C-8316-19962CA7F2E3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0A78499-29E7-F14D-B9F4-3F472E41F242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7C911E4-2B09-954F-8D59-02E461803996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15AD41-6D4A-8247-8231-51A5572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572166E-A53B-9844-95E1-5CF3643E4AD7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D7654F6-55CF-3045-A8E4-3D4677604ECC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63ADBDD-ADD1-8B4D-9C04-C54D923BE12D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E3496F8-1AA0-6E44-AEBB-365EDBA53834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8F012B9-8DC6-FA48-8738-7666A9B271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B6D94F4-D77C-6B48-B0EA-66851B209ECD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539DE67-0AA5-6F47-BC9C-F1ADD56CAAA7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1469DF3-55A9-FF46-B18D-5D53FD924DD1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F10F04D-F35C-3146-8F30-CE3F59DCBB0F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37F2198-B73D-9C4D-98D0-0EFC359A214E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74CC000-416A-FE4E-A8BC-E4498E745CE0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BBA7419-1CB1-474B-84DE-2FBE35FB70FA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D87C308-73F4-9D40-ABE6-F5C10FA10B0F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22E1EAB-00A9-E74E-AABD-339BD79BB477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8770AAC-9A57-7041-B268-C45BD54C83C1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E997E5F-4BD5-2E41-8CCE-DD474ECB71A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1EDEE66-C9C6-D147-987F-F0AC94270C4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7CBAB01-9503-B44E-A5FC-BF4672AFDD96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DCFFAC7-EC92-9547-B568-343F266C5E2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7FD1B9-24B4-AC4E-9767-52A5895133A5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0463296-12E0-E640-8421-3D8A9F5A8E9A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1CD5C22-BD06-9048-91AA-EF097930A393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46FD2F8-5563-B949-BB81-A967B8F97943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14B4F69-C4D6-3144-95E1-C60C4A1E6A5F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8AB9BE2-7B02-2942-B969-2452E1BAD76E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AD510F0-5A7F-4249-B802-BFAE975D86F5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260714-C23D-5D4E-BE25-86485C6418D6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90D17FB-B670-B340-B130-B6BBE6799B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EC5A124-5EC1-3547-B8DE-90FE8417AF85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5FEE59-4FE4-214D-A99A-3BDD8E03B53E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1936EA-9ACD-B444-A4FA-4A99B81FA4B3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8D934A5-33C1-544A-B785-78FAAB01DE25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67164B-E459-9448-B8C2-A76FC4B29BC3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7DB586-218D-594A-B944-7C56338E9C1A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C2526F-50B7-FA45-BE88-06B1B5FCD898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55C1B70-F2E0-7548-AFC0-37D6BF22EF2A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11A923E-48EB-0542-9297-8E2BDE3B7EF9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0A0A9B-E560-2345-88DE-5BE839CF97DE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541AF42-3307-D448-9A6E-5B1696D6F88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E0E4E28-0362-D249-826D-A4F5B32CBA02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E10FE8-A6BC-B443-AD2A-912815C677C6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D8DBA0-3C33-F84D-9CCE-3A5AC81ED9AF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D2B037C-1EAF-6A43-A654-E83C447707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145F7B-B8C5-764B-A4A4-D79863377E7A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142640C-DFE2-134A-ABBA-FD0D757721E7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4096902-A315-BD4D-8544-CA36857544A7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0F6560-C919-9249-8423-0F7B711EC5C2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D6308BB-FFD0-B247-A535-936DCA0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F5898A-5137-3A43-A5C5-88A5E4FF9651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173F3A-5B8B-BA4D-9C18-5E547BB626B5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2BCF59B-5112-D64A-BC37-5B472EFB92B3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CAFC81-4FC3-4F4A-A6F3-4AAC2F3532B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9C1C367-4839-4743-8F09-53869D273109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1F9105E-B436-184F-9203-5AA40970480F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F16A4CA-1598-054C-95B0-0AF055B20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24A0A3B-6386-6240-B8B0-91D1A00A63D0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7FEC86B-B54B-D042-A736-C991F8D63B5F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E752488-12F2-6447-88A8-D9DC62675B4C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194DC11C-8ED8-0A44-9E4D-A26BDEB01A3A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E050FC-FCD7-7D45-820D-ADDC88C53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B5BAB6-004D-9748-9EE0-13021BB547D3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05CC7F-144E-5242-B773-9AAEBF3BD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9A7983-6D24-1845-B56B-7C167294A52F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1430A8-DB2B-D040-B246-B7ECB737A0CE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516FFD7-DBC7-D44E-AD44-038227C24C11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14CCA3D-5FFA-FE4B-8301-B222170E1EDE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D7A54DB-F6F1-764F-A911-EC09C08CE7DA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43195E-88D6-D742-9C67-7C1E0AA41399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3B7194D-67FF-F24C-94BB-26BF7E94626B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177D42E-4FB3-D447-917D-ADB7364003F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1D48D62-1E86-9A4C-A476-E46D145A6EA7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285DA3-1905-5446-8FE8-A9BD508AB99F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B9AF133-3DF3-DD4B-8661-1690E30EDCFE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7EC499-BC0B-E243-89E0-CC18467FC84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FD29315-A769-4243-8A53-E780BAA9B00A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A14E498-DA24-A547-92C1-B4461148296C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5687861-AAE0-AB46-B07D-A1BDD0C9C956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8524FC-769A-1748-8F0F-2E1584A727D4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E99032-F198-3543-B045-D98F06D42D7B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641236-3145-AA48-9830-34140C626E6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62EA483-195A-7246-AFC3-2356DC4C0298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5F1F736-0EC1-9B46-8574-D59281DC94DB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06E1A791-7B88-8F46-8418-DB2319C8EE10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9D3FD9B-B8F4-494D-9D0E-E3A2CB89641E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86ECED3-0E91-3F4B-A652-F6D659725816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53FD2F-E26C-364E-BB66-330DA71208EE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258888-5727-4B4E-9F14-1F4D479BC58D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1703BC-1175-FD42-8B76-004D3E35DE4F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B2D3706-6EAB-4D43-9AD4-2DC27FBF395C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D35FA49-77F7-F84C-8CEC-525DE759A57F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9E549D8-0C77-D242-883E-0E91F3DD24C2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0A11729-47AE-EE45-AE4B-348BE7BF8369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FEB562E-272A-B741-A52F-C8E5F9355DB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60C391A-A8BD-B344-A928-7D9D29DA68D3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2EEF81-4746-704C-A4AC-1D7B866E9AA7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B8E349-94B8-094B-A4E2-8B108612FF11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D60CF78-F0F0-AD43-8275-FCFE170FB242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3454A6B-8024-2543-B9F6-E57E05724D78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22B8A64-E4EC-E04E-90C3-0DDFD965403A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EA436-2D85-D44C-A9EF-5CA1FADA7DDC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5F1898-9FF8-794A-8FDF-76D6AEBC02D7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E2A54BC-197C-B94F-8490-EC97A35CFE55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792D1F-F289-9142-BCB1-33754B4BD44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FC02575-D951-E841-837C-28C4D7409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DEB5450-CC33-BD47-A4F1-BDB3A8110DB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C17061D-AF00-914C-A8AD-31C14F8F64F3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7EC13A-4B78-4548-8880-DC0981F18001}"/>
              </a:ext>
            </a:extLst>
          </p:cNvPr>
          <p:cNvSpPr/>
          <p:nvPr/>
        </p:nvSpPr>
        <p:spPr>
          <a:xfrm>
            <a:off x="1011217" y="5312496"/>
            <a:ext cx="7364635" cy="527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of Rectangle 4">
            <a:extLst>
              <a:ext uri="{FF2B5EF4-FFF2-40B4-BE49-F238E27FC236}">
                <a16:creationId xmlns:a16="http://schemas.microsoft.com/office/drawing/2014/main" id="{392D7240-0360-D14B-8C91-51C1F812D430}"/>
              </a:ext>
            </a:extLst>
          </p:cNvPr>
          <p:cNvSpPr/>
          <p:nvPr/>
        </p:nvSpPr>
        <p:spPr>
          <a:xfrm>
            <a:off x="4513962" y="2664470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 Single Corner of Rectangle 193">
            <a:extLst>
              <a:ext uri="{FF2B5EF4-FFF2-40B4-BE49-F238E27FC236}">
                <a16:creationId xmlns:a16="http://schemas.microsoft.com/office/drawing/2014/main" id="{65814B38-3767-6E41-90AD-32AF165819AA}"/>
              </a:ext>
            </a:extLst>
          </p:cNvPr>
          <p:cNvSpPr/>
          <p:nvPr/>
        </p:nvSpPr>
        <p:spPr>
          <a:xfrm>
            <a:off x="4513962" y="2397502"/>
            <a:ext cx="103239" cy="265471"/>
          </a:xfrm>
          <a:prstGeom prst="round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463EB4-84DA-6F4C-9A76-DA669AD004C0}"/>
              </a:ext>
            </a:extLst>
          </p:cNvPr>
          <p:cNvGrpSpPr/>
          <p:nvPr/>
        </p:nvGrpSpPr>
        <p:grpSpPr>
          <a:xfrm>
            <a:off x="1082171" y="2128460"/>
            <a:ext cx="3533953" cy="352456"/>
            <a:chOff x="1082171" y="2128460"/>
            <a:chExt cx="3533953" cy="352456"/>
          </a:xfrm>
        </p:grpSpPr>
        <p:sp>
          <p:nvSpPr>
            <p:cNvPr id="195" name="Round Single Corner of Rectangle 194">
              <a:extLst>
                <a:ext uri="{FF2B5EF4-FFF2-40B4-BE49-F238E27FC236}">
                  <a16:creationId xmlns:a16="http://schemas.microsoft.com/office/drawing/2014/main" id="{AB205DB2-2C71-6C48-854C-C06A1559D34E}"/>
                </a:ext>
              </a:extLst>
            </p:cNvPr>
            <p:cNvSpPr/>
            <p:nvPr/>
          </p:nvSpPr>
          <p:spPr>
            <a:xfrm>
              <a:off x="1548408" y="2182507"/>
              <a:ext cx="103239" cy="265471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6" name="Round Single Corner of Rectangle 195">
              <a:extLst>
                <a:ext uri="{FF2B5EF4-FFF2-40B4-BE49-F238E27FC236}">
                  <a16:creationId xmlns:a16="http://schemas.microsoft.com/office/drawing/2014/main" id="{680943EA-032F-8F4E-8E98-36D52D8F055D}"/>
                </a:ext>
              </a:extLst>
            </p:cNvPr>
            <p:cNvSpPr/>
            <p:nvPr/>
          </p:nvSpPr>
          <p:spPr>
            <a:xfrm>
              <a:off x="1082171" y="2215445"/>
              <a:ext cx="103239" cy="265471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  <p:sp>
          <p:nvSpPr>
            <p:cNvPr id="197" name="Round Single Corner of Rectangle 196">
              <a:extLst>
                <a:ext uri="{FF2B5EF4-FFF2-40B4-BE49-F238E27FC236}">
                  <a16:creationId xmlns:a16="http://schemas.microsoft.com/office/drawing/2014/main" id="{FFB6203A-4F52-4D43-AA39-D0FF24F6D5E0}"/>
                </a:ext>
              </a:extLst>
            </p:cNvPr>
            <p:cNvSpPr/>
            <p:nvPr/>
          </p:nvSpPr>
          <p:spPr>
            <a:xfrm>
              <a:off x="4512885" y="2128460"/>
              <a:ext cx="103239" cy="265471"/>
            </a:xfrm>
            <a:prstGeom prst="round1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7BEEF16C-5BA5-0545-9686-F7392A9CB50A}"/>
              </a:ext>
            </a:extLst>
          </p:cNvPr>
          <p:cNvSpPr txBox="1"/>
          <p:nvPr/>
        </p:nvSpPr>
        <p:spPr>
          <a:xfrm>
            <a:off x="2308484" y="4086452"/>
            <a:ext cx="501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  <a:latin typeface="Trebuchet MS" panose="020B0703020202090204" pitchFamily="34" charset="0"/>
              </a:rPr>
              <a:t>Las divisiones de aguas delimitan cada valle, y constituyen los bordes de la imagen. </a:t>
            </a:r>
          </a:p>
        </p:txBody>
      </p:sp>
    </p:spTree>
    <p:extLst>
      <p:ext uri="{BB962C8B-B14F-4D97-AF65-F5344CB8AC3E}">
        <p14:creationId xmlns:p14="http://schemas.microsoft.com/office/powerpoint/2010/main" val="1819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84D53-5D56-B646-8E08-E08B881F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26" y="2210305"/>
            <a:ext cx="4617362" cy="43933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21CC03-63C8-644E-9A7D-CCA856C8C1BA}"/>
              </a:ext>
            </a:extLst>
          </p:cNvPr>
          <p:cNvCxnSpPr>
            <a:cxnSpLocks/>
          </p:cNvCxnSpPr>
          <p:nvPr/>
        </p:nvCxnSpPr>
        <p:spPr>
          <a:xfrm flipH="1">
            <a:off x="6554707" y="1883750"/>
            <a:ext cx="40620" cy="49063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84D53-5D56-B646-8E08-E08B881F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26" y="2210305"/>
            <a:ext cx="4617362" cy="43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(distancia en pixeles al</a:t>
            </a:r>
          </a:p>
          <a:p>
            <a:pPr eaLnBrk="0" hangingPunct="0"/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borde más cercano)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B0C78-66AA-DB45-B55D-70644AF0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7932" y="2282997"/>
            <a:ext cx="4493549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88E99-D2A5-434B-B004-6AA11A1B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1523" y="2244496"/>
            <a:ext cx="4792477" cy="415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65610-BF3E-8D43-B198-A567E6B1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86" y="2250464"/>
            <a:ext cx="4809692" cy="37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 err="1">
                <a:solidFill>
                  <a:srgbClr val="FF9300"/>
                </a:solidFill>
                <a:latin typeface="Trebuchet MS" pitchFamily="34" charset="0"/>
              </a:rPr>
              <a:t>Watershed</a:t>
            </a:r>
            <a:endParaRPr lang="es-ES_tradnl" sz="2400" dirty="0">
              <a:solidFill>
                <a:srgbClr val="FF9300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Línea divisoria de agua…</a:t>
            </a:r>
          </a:p>
        </p:txBody>
      </p:sp>
    </p:spTree>
    <p:extLst>
      <p:ext uri="{BB962C8B-B14F-4D97-AF65-F5344CB8AC3E}">
        <p14:creationId xmlns:p14="http://schemas.microsoft.com/office/powerpoint/2010/main" val="69320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3.  </a:t>
            </a:r>
            <a:r>
              <a:rPr lang="es-ES_tradnl" sz="2400" dirty="0" err="1">
                <a:solidFill>
                  <a:srgbClr val="0000FF"/>
                </a:solidFill>
                <a:latin typeface="Trebuchet MS" pitchFamily="34" charset="0"/>
              </a:rPr>
              <a:t>Watershed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65610-BF3E-8D43-B198-A567E6B1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86" y="2250464"/>
            <a:ext cx="4809692" cy="37296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795A0C-2D51-4341-A5C5-B0EE227FBFF9}"/>
              </a:ext>
            </a:extLst>
          </p:cNvPr>
          <p:cNvGrpSpPr/>
          <p:nvPr/>
        </p:nvGrpSpPr>
        <p:grpSpPr>
          <a:xfrm>
            <a:off x="5097110" y="1496438"/>
            <a:ext cx="3121240" cy="667339"/>
            <a:chOff x="932296" y="1264012"/>
            <a:chExt cx="7949939" cy="104529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A249C0-B9D7-D244-ADB9-1ABADABC9AC0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9FDE0-ECB3-7B40-BCA0-9C7B4BDBAD90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0FD74E-52D6-084F-8EBE-FC429E93F8EA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4C2C3-2E35-1345-9720-7CBD1E1C7C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6C8630-8F6A-DB40-B39B-9A2975F1C905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D15FDC-23AA-F447-84A7-65E9C09FA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D4ED-D5DA-2144-9174-C3B74CC0E275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D2BFA4-E59C-2740-A8CA-46DC1313998B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78AD3F-D2ED-0643-82D8-92C36926DD37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BA6C0-3E16-AD47-9161-55D7C2A01582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31B316-0FAA-9D44-AB12-859309D4E02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379E7D-1C62-1640-A237-4B205E3739F0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C892D-BF50-A042-B5EE-8FC51BAE7FC1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BAB1ED-1F8C-D543-A9F9-030015DF3264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D2501-8319-4842-9C0D-2F10C1FCCA39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CACB4C-F0C7-5248-A219-7439579CDFA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EE0698-5DAA-6F40-935B-9CAD5BDBDC7C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41DCCB-3467-CE4B-85A0-953D4C1E00CE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A35397-9053-504F-A37F-BDB7C815874F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F50634-FB10-8C42-A106-EA29C70E754A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8E5081-E255-C446-A6BF-E3419EB9EE32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75A37D-C68E-4F46-AB25-70D7DB2BE6E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ABE55B-6C1A-E84C-985B-6961C68B7F5C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576053-1B43-1142-88E1-8F70461B7677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5125D5-0E32-F44F-9C6B-FDD1695FC4EF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918C79-0552-1A42-B8BC-7C117F0583E2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7E4D3F9-200F-3947-B3F4-550A8D5E0C0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D292D6-AF1D-294C-A35F-752FCD79CA9D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AAEAD9-4839-AD42-AC61-1B56223D8B2D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08833A-A0EE-3044-97AB-848DC7030020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25DB9D-3058-C842-807F-F7EAC80E7CF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0E5E61-A667-B24C-9316-4416A81A99A4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EDA021-43EB-BC4F-BDAE-55C758A0CDAE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64E823-E1CE-7946-95B2-1F6FCB1D338E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D31CB1-75B8-0949-8119-68E38843A412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72A9BD-4B9B-F74B-98CA-BE60454C5B95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09B46-AEE3-D84E-9019-3CC249039943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183B80-9E53-F645-8111-8FFD15112125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1620A8-1692-A940-879A-E2AA321131FC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19360E-D729-AD4E-B8B9-22DEFFF9ED4C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B4A0CE-55A7-B94D-89BC-D1B7EB17E4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38D86C-4CF3-0145-BAE0-00DFFFBDDCA5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B783B31-C33B-714D-B6B1-C951F47ADD1E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9318A3-6621-F84F-B892-5BA06F6EA827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247070-A83A-D045-904C-98CB18508D6A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C45CF-7F7C-534F-B927-4545738D65D4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E0F72D-ED8E-6C47-BEB3-41D7FE766FD2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3B0360-B434-5042-A7D3-F60DCBD87AD3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CC50DC-AA87-5A4B-BA02-5F821515FD24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AAD1A57-BCD9-C343-82CB-3DDC25B0B0BC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6CF3BD-66FF-474E-97E5-81BEC82CAD11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78A8AB-A0C2-6545-9FB2-22D7453531A7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76BE79C-DB3A-194E-926C-B3E6A2568BC7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43DEC4-C829-1641-A5FA-C5C11FA5145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AD1119-0606-4B4C-8539-199782B00A2E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BB79B7-6C73-DB4A-AE01-6927655909D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4203890-7004-D743-BAB0-1D9A568F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293847-08D7-E34A-AFC7-DFDC6F676B02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9897E6-CB15-1843-8C0A-208DA56861F7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D9BB52-B299-6447-AF67-DF50CD768060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35C5B00-2503-2D48-95EA-48B2D30247F0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84F5465-018D-CA43-A43F-FEF05F38663B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DDDF441-2D84-6446-A468-57EA4EDE82D8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7F7D87B-1E2F-B543-B606-477AB87B1575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33C788B-7955-A34D-AAE0-D1C3378BE1EB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C276EE-D0B5-B845-8C04-70DC9E3B0054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FDFF32-DDA4-8249-B3D2-C4B0D8DEE4E6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F337F8-8D5F-B945-9817-A922104C9A69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9F0DFD6-7914-6E4E-9250-5893966B89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6B2B85-AC76-9642-8A97-5FD8FF6DB468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27EE4-85CE-EB49-AD46-13FD6025D1A4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5659C57-6F78-D74B-9F54-65B32DE21B2E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B1DE000-AC73-0441-935B-F45670255B7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C78E6E-FB66-7B4B-BF96-8D68213CC084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3F639D-6E26-4A40-BEAD-B7AE4269E847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E6DC61-15DC-B749-9B2B-25514B76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695006-0034-1B4B-82F5-069AFBDB5059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F325E4D-11B2-9944-A158-8B7766ED3122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3F396-1C7D-8B42-A488-BA6F299DE509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CA1AAB3-C13F-FD49-8ED2-5DDB562D3B68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420B50D-2F0E-CD42-8AB5-6706C2CB8258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C0B0B44-BCB9-8D4C-B34A-365A45B02F4D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F4EF18-D322-4C45-B36F-2E026DB96FC1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F686F9E-525F-4A4F-B79E-5F84021BD10B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57B3AC-46FC-F445-ABA3-4027E053E744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FD4DC3B-8621-0E4E-9C83-03521E73B4B8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319B192-AAB4-4F43-822B-6FDF210350CE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03A979-42E0-2E43-BC60-6FDC44BA60C6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061980C-5F54-0B44-869B-E72A8BBDA3B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9972491-58A2-8E42-A5B9-ABE499F22264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756FB-02ED-8546-8C1C-24DB24DA1034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6C7541A-F42C-844F-B307-4D6CCFC73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D6ADCD-AF87-0F49-957F-61AB1AEA5C33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40BD8E-07BE-2349-A488-C8F1D94B1C90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FC2F660-A132-6E4B-9947-481B72CC95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BAEAFA-EADE-F444-B1A5-454F791921EC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8DF0E61-E66F-AB46-98D9-9B2836C7C1BA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AD33BE-1502-3F4A-B2C9-80716A68434C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3F00F9-F8D7-C542-8101-7794440C8E33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A57211E-734E-6340-AD85-77DF2027A729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1595FA-EE27-9C4C-BEA4-35F0E2FBEC91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1AB8DD2-40D2-C04D-981B-5468A6B7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5DD8C5-354F-764E-97B8-B410CA50B3AA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3A27EEF-B721-014D-B21B-48BA99A32C12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9FB96CB-F377-7441-BC0B-DF5BBDE5FCC0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369BF2A-CC2A-104C-8540-6586A0498C06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836B0FF-7593-EE4E-99E6-3597BC3675D2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E3FE11A-3DDB-4B45-9E28-32447AC82897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760A97-0CAB-2245-94EA-F581B8B1579C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FDC3C6C-5974-7B4D-B816-29A1339775FF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073023D-EAE3-D74B-9FE5-642D0023CA67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FAE932F-EE14-BA4F-A2D9-C2408E79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1E3CC7-3F66-B246-8DAC-20E7550F42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DAF8CE-B8A1-2949-ACF5-575298AA297A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68A8885-25AD-354F-BC23-E25E07D2F1DC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8DA1341-3FE9-5E43-A58B-67FB5E5F6268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F019B5B-FAE5-D542-AEB9-FF4A372D04C3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B497EA7-EDF2-E74B-ADF0-0A243BC1001F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D8C671A-B371-9D4A-97CF-1A46309255C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95766D5-6621-E84E-B8C7-089EC63907FF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21E23B2-DE0E-8F47-B946-20AA1C067ACC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90E88F-0152-854B-A44D-26C40117772A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6BAFB80-9C4F-7441-A048-0A6CC1E90DF2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78A6065-AE29-C943-B889-32B6D5CBBAF8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F513CB3-E36C-DA47-A316-EE82ABA82713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841AB61-5B57-7E48-9BAB-7BF65E366E0A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AD9E4AB-800C-EA4B-B197-31375C09C121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E84C99-F0FE-994F-8C73-BAA5B096EE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6498A1A-A22C-7D4D-9353-30A012FBA667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8AA03E4-2480-EC44-ABAB-DF8520161B38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5DE3AF-D998-E849-9343-020460EDD535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DC790B-6A67-FB4C-A34C-95119AF14F01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97C568B-62CF-5D43-9F25-CE5B0E8CD5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A75A40E-EF81-6849-B8A1-25C3A165F6DB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C656323-F905-A641-833E-EF3F6D57C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358384-F381-DB4D-96F5-2E4796EA56E8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99CF47F-2080-404B-A075-08429D44A809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6819585-0F7D-5F4D-B65C-C473F746133E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95C7782-EDA5-1F41-B6FE-83165B28F391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BCB00FF-924D-E94E-82A0-525FC94123A9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274B9B0-0D39-3A43-AC38-525095859C6C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AD3B1B3-B0B6-944D-9FCA-B053212CA4AE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EC67598-3C27-084A-A794-EBA77305A9D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94DF423-1F36-1D47-984C-7932B02E9F92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CEDDFF1-2BA9-EF47-A3A7-C16E1210EB7B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E6A4EA-15D2-7247-B075-3C8B4A48F520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E48007-FB66-D84F-AA69-5C59CFA05C92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0ED7E43-D373-7047-99BB-613C896857AF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F916E80-2ECB-A045-932B-1DF2A3883BEB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670623-626F-6546-A9B8-46999674FFA0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A61BF97-3D6E-1246-8A88-6A9A68D663DC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0D4D59C-2705-7341-8387-A803ED240053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DDC0ECC-10AD-584C-997D-4D57DB4F7FF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F32AE7-9DDC-BE47-9EE8-870D9CCCF852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5D17EE6-05E0-1D43-92A1-7AD44A256B53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A75D75C-919B-8747-9843-971C7FFC8B64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AB6E6D-9F26-714F-B617-8B2353FE7F55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73A2276-D130-E241-B2B4-ABC6EA443ECB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D0136-86BD-1043-B216-7AC2A2AE5AD2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57179C-04D1-894E-A985-3F35AD008A1B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F79D84-6A26-6647-924B-A806FECB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57A1B3C-808C-624F-B758-9B6200AED332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0C41997-5215-D14A-83D4-8A84D00C55D1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A2CF843-9396-BA48-9E0A-8CBDA7D016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1711A84-A4CA-7148-A083-22EB5D1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619D1F9-559F-164C-98B4-8733F527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25E5698-6142-8A48-AA89-064200BDA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04A0116-0018-DA49-9685-E8FB95D5C2BF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F62DEF2-2D67-8740-A363-55A46EBFDCFC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831C2E3-BE35-2B42-B931-BF65E9D3E15B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F1FB175-5563-2949-A65C-C409971A9A69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7957929-DB9F-DE44-BA31-0F572FD344CE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FD8FB92-6994-D44B-B113-1034D3928FDA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E6C7133-2EA6-6A42-AC9C-0388C5786DC2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7AB6D9E-7979-074F-AE1B-EA0D8C0F0502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4E94A33-F026-B848-9287-6F6759B8863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D96883F-FF86-F44C-BAE2-3FBA32B674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36D7E61-AC4D-F64D-A6F6-94E4360F79CD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F08A766-FCFE-CF4B-AB78-81FFAA949B5A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46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3.  </a:t>
            </a:r>
            <a:r>
              <a:rPr lang="es-ES_tradnl" sz="2400" dirty="0" err="1">
                <a:solidFill>
                  <a:srgbClr val="0000FF"/>
                </a:solidFill>
                <a:latin typeface="Trebuchet MS" pitchFamily="34" charset="0"/>
              </a:rPr>
              <a:t>Watershed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65610-BF3E-8D43-B198-A567E6B1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86" y="2250464"/>
            <a:ext cx="4809692" cy="37296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795A0C-2D51-4341-A5C5-B0EE227FBFF9}"/>
              </a:ext>
            </a:extLst>
          </p:cNvPr>
          <p:cNvGrpSpPr/>
          <p:nvPr/>
        </p:nvGrpSpPr>
        <p:grpSpPr>
          <a:xfrm>
            <a:off x="5097110" y="1496438"/>
            <a:ext cx="3121240" cy="667339"/>
            <a:chOff x="932296" y="1264012"/>
            <a:chExt cx="7949939" cy="104529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EA249C0-B9D7-D244-ADB9-1ABADABC9AC0}"/>
                </a:ext>
              </a:extLst>
            </p:cNvPr>
            <p:cNvCxnSpPr>
              <a:cxnSpLocks/>
            </p:cNvCxnSpPr>
            <p:nvPr/>
          </p:nvCxnSpPr>
          <p:spPr>
            <a:xfrm>
              <a:off x="3557195" y="217303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29FDE0-ECB3-7B40-BCA0-9C7B4BDBAD90}"/>
                </a:ext>
              </a:extLst>
            </p:cNvPr>
            <p:cNvCxnSpPr/>
            <p:nvPr/>
          </p:nvCxnSpPr>
          <p:spPr>
            <a:xfrm>
              <a:off x="3469340" y="1880786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0FD74E-52D6-084F-8EBE-FC429E93F8EA}"/>
                </a:ext>
              </a:extLst>
            </p:cNvPr>
            <p:cNvCxnSpPr/>
            <p:nvPr/>
          </p:nvCxnSpPr>
          <p:spPr>
            <a:xfrm>
              <a:off x="3621740" y="2033186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A4C2C3-2E35-1345-9720-7CBD1E1C7CF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01" y="18592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6C8630-8F6A-DB40-B39B-9A2975F1C905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01" y="20116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D15FDC-23AA-F447-84A7-65E9C09FA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60201" y="2164070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D4ED-D5DA-2144-9174-C3B74CC0E275}"/>
                </a:ext>
              </a:extLst>
            </p:cNvPr>
            <p:cNvCxnSpPr/>
            <p:nvPr/>
          </p:nvCxnSpPr>
          <p:spPr>
            <a:xfrm>
              <a:off x="3501616" y="15903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7D2BFA4-E59C-2740-A8CA-46DC1313998B}"/>
                </a:ext>
              </a:extLst>
            </p:cNvPr>
            <p:cNvCxnSpPr/>
            <p:nvPr/>
          </p:nvCxnSpPr>
          <p:spPr>
            <a:xfrm>
              <a:off x="3654016" y="17427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78AD3F-D2ED-0643-82D8-92C36926DD37}"/>
                </a:ext>
              </a:extLst>
            </p:cNvPr>
            <p:cNvCxnSpPr/>
            <p:nvPr/>
          </p:nvCxnSpPr>
          <p:spPr>
            <a:xfrm>
              <a:off x="3806416" y="18951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7BA6C0-3E16-AD47-9161-55D7C2A01582}"/>
                </a:ext>
              </a:extLst>
            </p:cNvPr>
            <p:cNvCxnSpPr>
              <a:cxnSpLocks/>
            </p:cNvCxnSpPr>
            <p:nvPr/>
          </p:nvCxnSpPr>
          <p:spPr>
            <a:xfrm>
              <a:off x="3740077" y="17212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31B316-0FAA-9D44-AB12-859309D4E024}"/>
                </a:ext>
              </a:extLst>
            </p:cNvPr>
            <p:cNvCxnSpPr>
              <a:cxnSpLocks/>
            </p:cNvCxnSpPr>
            <p:nvPr/>
          </p:nvCxnSpPr>
          <p:spPr>
            <a:xfrm>
              <a:off x="3892477" y="18736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379E7D-1C62-1640-A237-4B205E3739F0}"/>
                </a:ext>
              </a:extLst>
            </p:cNvPr>
            <p:cNvCxnSpPr/>
            <p:nvPr/>
          </p:nvCxnSpPr>
          <p:spPr>
            <a:xfrm>
              <a:off x="3804622" y="15813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0C892D-BF50-A042-B5EE-8FC51BAE7FC1}"/>
                </a:ext>
              </a:extLst>
            </p:cNvPr>
            <p:cNvCxnSpPr/>
            <p:nvPr/>
          </p:nvCxnSpPr>
          <p:spPr>
            <a:xfrm>
              <a:off x="3957022" y="17337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0BAB1ED-1F8C-D543-A9F9-030015DF3264}"/>
                </a:ext>
              </a:extLst>
            </p:cNvPr>
            <p:cNvCxnSpPr/>
            <p:nvPr/>
          </p:nvCxnSpPr>
          <p:spPr>
            <a:xfrm>
              <a:off x="5658525" y="18861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D2501-8319-4842-9C0D-2F10C1FCCA39}"/>
                </a:ext>
              </a:extLst>
            </p:cNvPr>
            <p:cNvCxnSpPr>
              <a:cxnSpLocks/>
            </p:cNvCxnSpPr>
            <p:nvPr/>
          </p:nvCxnSpPr>
          <p:spPr>
            <a:xfrm>
              <a:off x="5592186" y="17122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CACB4C-F0C7-5248-A219-7439579CDFAB}"/>
                </a:ext>
              </a:extLst>
            </p:cNvPr>
            <p:cNvCxnSpPr>
              <a:cxnSpLocks/>
            </p:cNvCxnSpPr>
            <p:nvPr/>
          </p:nvCxnSpPr>
          <p:spPr>
            <a:xfrm>
              <a:off x="5744586" y="18646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EE0698-5DAA-6F40-935B-9CAD5BDBDC7C}"/>
                </a:ext>
              </a:extLst>
            </p:cNvPr>
            <p:cNvCxnSpPr/>
            <p:nvPr/>
          </p:nvCxnSpPr>
          <p:spPr>
            <a:xfrm>
              <a:off x="3985711" y="15042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41DCCB-3467-CE4B-85A0-953D4C1E00CE}"/>
                </a:ext>
              </a:extLst>
            </p:cNvPr>
            <p:cNvCxnSpPr/>
            <p:nvPr/>
          </p:nvCxnSpPr>
          <p:spPr>
            <a:xfrm>
              <a:off x="5687214" y="16566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A35397-9053-504F-A37F-BDB7C815874F}"/>
                </a:ext>
              </a:extLst>
            </p:cNvPr>
            <p:cNvCxnSpPr/>
            <p:nvPr/>
          </p:nvCxnSpPr>
          <p:spPr>
            <a:xfrm>
              <a:off x="5839614" y="18090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F50634-FB10-8C42-A106-EA29C70E754A}"/>
                </a:ext>
              </a:extLst>
            </p:cNvPr>
            <p:cNvCxnSpPr/>
            <p:nvPr/>
          </p:nvCxnSpPr>
          <p:spPr>
            <a:xfrm>
              <a:off x="5992014" y="19614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8E5081-E255-C446-A6BF-E3419EB9EE32}"/>
                </a:ext>
              </a:extLst>
            </p:cNvPr>
            <p:cNvCxnSpPr>
              <a:cxnSpLocks/>
            </p:cNvCxnSpPr>
            <p:nvPr/>
          </p:nvCxnSpPr>
          <p:spPr>
            <a:xfrm>
              <a:off x="5773275" y="16351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75A37D-C68E-4F46-AB25-70D7DB2BE6E1}"/>
                </a:ext>
              </a:extLst>
            </p:cNvPr>
            <p:cNvCxnSpPr>
              <a:cxnSpLocks/>
            </p:cNvCxnSpPr>
            <p:nvPr/>
          </p:nvCxnSpPr>
          <p:spPr>
            <a:xfrm>
              <a:off x="5925675" y="17875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ABE55B-6C1A-E84C-985B-6961C68B7F5C}"/>
                </a:ext>
              </a:extLst>
            </p:cNvPr>
            <p:cNvCxnSpPr>
              <a:cxnSpLocks/>
            </p:cNvCxnSpPr>
            <p:nvPr/>
          </p:nvCxnSpPr>
          <p:spPr>
            <a:xfrm>
              <a:off x="6078075" y="19399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576053-1B43-1142-88E1-8F70461B7677}"/>
                </a:ext>
              </a:extLst>
            </p:cNvPr>
            <p:cNvCxnSpPr/>
            <p:nvPr/>
          </p:nvCxnSpPr>
          <p:spPr>
            <a:xfrm>
              <a:off x="5837820" y="14953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5125D5-0E32-F44F-9C6B-FDD1695FC4EF}"/>
                </a:ext>
              </a:extLst>
            </p:cNvPr>
            <p:cNvCxnSpPr/>
            <p:nvPr/>
          </p:nvCxnSpPr>
          <p:spPr>
            <a:xfrm>
              <a:off x="5990220" y="16477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4918C79-0552-1A42-B8BC-7C117F0583E2}"/>
                </a:ext>
              </a:extLst>
            </p:cNvPr>
            <p:cNvCxnSpPr/>
            <p:nvPr/>
          </p:nvCxnSpPr>
          <p:spPr>
            <a:xfrm>
              <a:off x="6142620" y="18001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7E4D3F9-200F-3947-B3F4-550A8D5E0C0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281" y="1626185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D292D6-AF1D-294C-A35F-752FCD79CA9D}"/>
                </a:ext>
              </a:extLst>
            </p:cNvPr>
            <p:cNvCxnSpPr/>
            <p:nvPr/>
          </p:nvCxnSpPr>
          <p:spPr>
            <a:xfrm>
              <a:off x="6174896" y="15096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AAEAD9-4839-AD42-AC61-1B56223D8B2D}"/>
                </a:ext>
              </a:extLst>
            </p:cNvPr>
            <p:cNvCxnSpPr>
              <a:cxnSpLocks/>
            </p:cNvCxnSpPr>
            <p:nvPr/>
          </p:nvCxnSpPr>
          <p:spPr>
            <a:xfrm>
              <a:off x="6357772" y="21443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C08833A-A0EE-3044-97AB-848DC7030020}"/>
                </a:ext>
              </a:extLst>
            </p:cNvPr>
            <p:cNvCxnSpPr/>
            <p:nvPr/>
          </p:nvCxnSpPr>
          <p:spPr>
            <a:xfrm>
              <a:off x="6303987" y="18754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525DB9D-3058-C842-807F-F7EAC80E7CF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048" y="18538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0E5E61-A667-B24C-9316-4416A81A99A4}"/>
                </a:ext>
              </a:extLst>
            </p:cNvPr>
            <p:cNvCxnSpPr/>
            <p:nvPr/>
          </p:nvCxnSpPr>
          <p:spPr>
            <a:xfrm>
              <a:off x="6302193" y="15616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EDA021-43EB-BC4F-BDAE-55C758A0CDAE}"/>
                </a:ext>
              </a:extLst>
            </p:cNvPr>
            <p:cNvCxnSpPr/>
            <p:nvPr/>
          </p:nvCxnSpPr>
          <p:spPr>
            <a:xfrm>
              <a:off x="6454593" y="17140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664E823-E1CE-7946-95B2-1F6FCB1D338E}"/>
                </a:ext>
              </a:extLst>
            </p:cNvPr>
            <p:cNvCxnSpPr/>
            <p:nvPr/>
          </p:nvCxnSpPr>
          <p:spPr>
            <a:xfrm>
              <a:off x="6606993" y="18664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6D31CB1-75B8-0949-8119-68E38843A412}"/>
                </a:ext>
              </a:extLst>
            </p:cNvPr>
            <p:cNvCxnSpPr>
              <a:cxnSpLocks/>
            </p:cNvCxnSpPr>
            <p:nvPr/>
          </p:nvCxnSpPr>
          <p:spPr>
            <a:xfrm>
              <a:off x="6540654" y="16925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72A9BD-4B9B-F74B-98CA-BE60454C5B95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51" y="18449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09B46-AEE3-D84E-9019-3CC249039943}"/>
                </a:ext>
              </a:extLst>
            </p:cNvPr>
            <p:cNvCxnSpPr/>
            <p:nvPr/>
          </p:nvCxnSpPr>
          <p:spPr>
            <a:xfrm>
              <a:off x="6483282" y="14845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183B80-9E53-F645-8111-8FFD15112125}"/>
                </a:ext>
              </a:extLst>
            </p:cNvPr>
            <p:cNvCxnSpPr/>
            <p:nvPr/>
          </p:nvCxnSpPr>
          <p:spPr>
            <a:xfrm>
              <a:off x="6635682" y="16369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B1620A8-1692-A940-879A-E2AA321131FC}"/>
                </a:ext>
              </a:extLst>
            </p:cNvPr>
            <p:cNvCxnSpPr/>
            <p:nvPr/>
          </p:nvCxnSpPr>
          <p:spPr>
            <a:xfrm>
              <a:off x="5238979" y="17893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19360E-D729-AD4E-B8B9-22DEFFF9ED4C}"/>
                </a:ext>
              </a:extLst>
            </p:cNvPr>
            <p:cNvCxnSpPr/>
            <p:nvPr/>
          </p:nvCxnSpPr>
          <p:spPr>
            <a:xfrm>
              <a:off x="5391379" y="19417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7B4A0CE-55A7-B94D-89BC-D1B7EB17E44F}"/>
                </a:ext>
              </a:extLst>
            </p:cNvPr>
            <p:cNvCxnSpPr>
              <a:cxnSpLocks/>
            </p:cNvCxnSpPr>
            <p:nvPr/>
          </p:nvCxnSpPr>
          <p:spPr>
            <a:xfrm>
              <a:off x="5172640" y="16154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38D86C-4CF3-0145-BAE0-00DFFFBDDCA5}"/>
                </a:ext>
              </a:extLst>
            </p:cNvPr>
            <p:cNvCxnSpPr>
              <a:cxnSpLocks/>
            </p:cNvCxnSpPr>
            <p:nvPr/>
          </p:nvCxnSpPr>
          <p:spPr>
            <a:xfrm>
              <a:off x="5325040" y="17678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B783B31-C33B-714D-B6B1-C951F47ADD1E}"/>
                </a:ext>
              </a:extLst>
            </p:cNvPr>
            <p:cNvCxnSpPr>
              <a:cxnSpLocks/>
            </p:cNvCxnSpPr>
            <p:nvPr/>
          </p:nvCxnSpPr>
          <p:spPr>
            <a:xfrm>
              <a:off x="5477440" y="192022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9318A3-6621-F84F-B892-5BA06F6EA827}"/>
                </a:ext>
              </a:extLst>
            </p:cNvPr>
            <p:cNvCxnSpPr/>
            <p:nvPr/>
          </p:nvCxnSpPr>
          <p:spPr>
            <a:xfrm>
              <a:off x="5237185" y="14755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247070-A83A-D045-904C-98CB18508D6A}"/>
                </a:ext>
              </a:extLst>
            </p:cNvPr>
            <p:cNvCxnSpPr/>
            <p:nvPr/>
          </p:nvCxnSpPr>
          <p:spPr>
            <a:xfrm>
              <a:off x="5389585" y="16279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C45CF-7F7C-534F-B927-4545738D65D4}"/>
                </a:ext>
              </a:extLst>
            </p:cNvPr>
            <p:cNvCxnSpPr/>
            <p:nvPr/>
          </p:nvCxnSpPr>
          <p:spPr>
            <a:xfrm>
              <a:off x="5541985" y="178037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E0F72D-ED8E-6C47-BEB3-41D7FE766FD2}"/>
                </a:ext>
              </a:extLst>
            </p:cNvPr>
            <p:cNvCxnSpPr>
              <a:cxnSpLocks/>
            </p:cNvCxnSpPr>
            <p:nvPr/>
          </p:nvCxnSpPr>
          <p:spPr>
            <a:xfrm>
              <a:off x="5475646" y="160646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3B0360-B434-5042-A7D3-F60DCBD87AD3}"/>
                </a:ext>
              </a:extLst>
            </p:cNvPr>
            <p:cNvCxnSpPr/>
            <p:nvPr/>
          </p:nvCxnSpPr>
          <p:spPr>
            <a:xfrm>
              <a:off x="5574261" y="148992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BCC50DC-AA87-5A4B-BA02-5F821515FD24}"/>
                </a:ext>
              </a:extLst>
            </p:cNvPr>
            <p:cNvCxnSpPr/>
            <p:nvPr/>
          </p:nvCxnSpPr>
          <p:spPr>
            <a:xfrm>
              <a:off x="4109422" y="188616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AAD1A57-BCD9-C343-82CB-3DDC25B0B0BC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83" y="17122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6CF3BD-66FF-474E-97E5-81BEC82CAD11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83" y="18646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78A8AB-A0C2-6545-9FB2-22D7453531A7}"/>
                </a:ext>
              </a:extLst>
            </p:cNvPr>
            <p:cNvCxnSpPr/>
            <p:nvPr/>
          </p:nvCxnSpPr>
          <p:spPr>
            <a:xfrm>
              <a:off x="4138111" y="16566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76BE79C-DB3A-194E-926C-B3E6A2568BC7}"/>
                </a:ext>
              </a:extLst>
            </p:cNvPr>
            <p:cNvCxnSpPr/>
            <p:nvPr/>
          </p:nvCxnSpPr>
          <p:spPr>
            <a:xfrm>
              <a:off x="4290511" y="18090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43DEC4-C829-1641-A5FA-C5C11FA5145F}"/>
                </a:ext>
              </a:extLst>
            </p:cNvPr>
            <p:cNvCxnSpPr/>
            <p:nvPr/>
          </p:nvCxnSpPr>
          <p:spPr>
            <a:xfrm>
              <a:off x="4442911" y="196146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AD1119-0606-4B4C-8539-199782B00A2E}"/>
                </a:ext>
              </a:extLst>
            </p:cNvPr>
            <p:cNvCxnSpPr>
              <a:cxnSpLocks/>
            </p:cNvCxnSpPr>
            <p:nvPr/>
          </p:nvCxnSpPr>
          <p:spPr>
            <a:xfrm>
              <a:off x="4224172" y="16351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BB79B7-6C73-DB4A-AE01-6927655909D4}"/>
                </a:ext>
              </a:extLst>
            </p:cNvPr>
            <p:cNvCxnSpPr>
              <a:cxnSpLocks/>
            </p:cNvCxnSpPr>
            <p:nvPr/>
          </p:nvCxnSpPr>
          <p:spPr>
            <a:xfrm>
              <a:off x="4376572" y="17875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4203890-7004-D743-BAB0-1D9A568FB424}"/>
                </a:ext>
              </a:extLst>
            </p:cNvPr>
            <p:cNvCxnSpPr>
              <a:cxnSpLocks/>
            </p:cNvCxnSpPr>
            <p:nvPr/>
          </p:nvCxnSpPr>
          <p:spPr>
            <a:xfrm>
              <a:off x="4528972" y="193995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293847-08D7-E34A-AFC7-DFDC6F676B02}"/>
                </a:ext>
              </a:extLst>
            </p:cNvPr>
            <p:cNvCxnSpPr/>
            <p:nvPr/>
          </p:nvCxnSpPr>
          <p:spPr>
            <a:xfrm>
              <a:off x="4288717" y="14953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9897E6-CB15-1843-8C0A-208DA56861F7}"/>
                </a:ext>
              </a:extLst>
            </p:cNvPr>
            <p:cNvCxnSpPr/>
            <p:nvPr/>
          </p:nvCxnSpPr>
          <p:spPr>
            <a:xfrm>
              <a:off x="4441117" y="16477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CD9BB52-B299-6447-AF67-DF50CD768060}"/>
                </a:ext>
              </a:extLst>
            </p:cNvPr>
            <p:cNvCxnSpPr/>
            <p:nvPr/>
          </p:nvCxnSpPr>
          <p:spPr>
            <a:xfrm>
              <a:off x="4593517" y="1800101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35C5B00-2503-2D48-95EA-48B2D30247F0}"/>
                </a:ext>
              </a:extLst>
            </p:cNvPr>
            <p:cNvCxnSpPr>
              <a:cxnSpLocks/>
            </p:cNvCxnSpPr>
            <p:nvPr/>
          </p:nvCxnSpPr>
          <p:spPr>
            <a:xfrm>
              <a:off x="4527178" y="1626185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84F5465-018D-CA43-A43F-FEF05F38663B}"/>
                </a:ext>
              </a:extLst>
            </p:cNvPr>
            <p:cNvCxnSpPr/>
            <p:nvPr/>
          </p:nvCxnSpPr>
          <p:spPr>
            <a:xfrm>
              <a:off x="4625793" y="15096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DDDF441-2D84-6446-A468-57EA4EDE82D8}"/>
                </a:ext>
              </a:extLst>
            </p:cNvPr>
            <p:cNvCxnSpPr>
              <a:cxnSpLocks/>
            </p:cNvCxnSpPr>
            <p:nvPr/>
          </p:nvCxnSpPr>
          <p:spPr>
            <a:xfrm>
              <a:off x="4808669" y="214434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7F7D87B-1E2F-B543-B606-477AB87B1575}"/>
                </a:ext>
              </a:extLst>
            </p:cNvPr>
            <p:cNvCxnSpPr/>
            <p:nvPr/>
          </p:nvCxnSpPr>
          <p:spPr>
            <a:xfrm>
              <a:off x="4754884" y="18754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33C788B-7955-A34D-AAE0-D1C3378BE1EB}"/>
                </a:ext>
              </a:extLst>
            </p:cNvPr>
            <p:cNvCxnSpPr>
              <a:cxnSpLocks/>
            </p:cNvCxnSpPr>
            <p:nvPr/>
          </p:nvCxnSpPr>
          <p:spPr>
            <a:xfrm>
              <a:off x="4840945" y="18538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C276EE-D0B5-B845-8C04-70DC9E3B0054}"/>
                </a:ext>
              </a:extLst>
            </p:cNvPr>
            <p:cNvCxnSpPr/>
            <p:nvPr/>
          </p:nvCxnSpPr>
          <p:spPr>
            <a:xfrm>
              <a:off x="4753090" y="15616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0FDFF32-DDA4-8249-B3D2-C4B0D8DEE4E6}"/>
                </a:ext>
              </a:extLst>
            </p:cNvPr>
            <p:cNvCxnSpPr/>
            <p:nvPr/>
          </p:nvCxnSpPr>
          <p:spPr>
            <a:xfrm>
              <a:off x="4905490" y="17140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F337F8-8D5F-B945-9817-A922104C9A69}"/>
                </a:ext>
              </a:extLst>
            </p:cNvPr>
            <p:cNvCxnSpPr/>
            <p:nvPr/>
          </p:nvCxnSpPr>
          <p:spPr>
            <a:xfrm>
              <a:off x="5057890" y="186644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9F0DFD6-7914-6E4E-9250-5893966B8937}"/>
                </a:ext>
              </a:extLst>
            </p:cNvPr>
            <p:cNvCxnSpPr>
              <a:cxnSpLocks/>
            </p:cNvCxnSpPr>
            <p:nvPr/>
          </p:nvCxnSpPr>
          <p:spPr>
            <a:xfrm>
              <a:off x="4991551" y="169252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6B2B85-AC76-9642-8A97-5FD8FF6DB468}"/>
                </a:ext>
              </a:extLst>
            </p:cNvPr>
            <p:cNvCxnSpPr/>
            <p:nvPr/>
          </p:nvCxnSpPr>
          <p:spPr>
            <a:xfrm>
              <a:off x="4934179" y="14845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27EE4-85CE-EB49-AD46-13FD6025D1A4}"/>
                </a:ext>
              </a:extLst>
            </p:cNvPr>
            <p:cNvCxnSpPr/>
            <p:nvPr/>
          </p:nvCxnSpPr>
          <p:spPr>
            <a:xfrm>
              <a:off x="5086579" y="163694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5659C57-6F78-D74B-9F54-65B32DE21B2E}"/>
                </a:ext>
              </a:extLst>
            </p:cNvPr>
            <p:cNvCxnSpPr>
              <a:cxnSpLocks/>
            </p:cNvCxnSpPr>
            <p:nvPr/>
          </p:nvCxnSpPr>
          <p:spPr>
            <a:xfrm>
              <a:off x="6734289" y="188616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B1DE000-AC73-0441-935B-F45670255B7A}"/>
                </a:ext>
              </a:extLst>
            </p:cNvPr>
            <p:cNvCxnSpPr>
              <a:cxnSpLocks/>
            </p:cNvCxnSpPr>
            <p:nvPr/>
          </p:nvCxnSpPr>
          <p:spPr>
            <a:xfrm>
              <a:off x="6886689" y="203856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C78E6E-FB66-7B4B-BF96-8D68213CC084}"/>
                </a:ext>
              </a:extLst>
            </p:cNvPr>
            <p:cNvCxnSpPr/>
            <p:nvPr/>
          </p:nvCxnSpPr>
          <p:spPr>
            <a:xfrm>
              <a:off x="6798834" y="174631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3F639D-6E26-4A40-BEAD-B7AE4269E847}"/>
                </a:ext>
              </a:extLst>
            </p:cNvPr>
            <p:cNvCxnSpPr/>
            <p:nvPr/>
          </p:nvCxnSpPr>
          <p:spPr>
            <a:xfrm>
              <a:off x="6951234" y="189871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DE6DC61-15DC-B749-9B2B-25514B76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5" y="15723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D695006-0034-1B4B-82F5-069AFBDB5059}"/>
                </a:ext>
              </a:extLst>
            </p:cNvPr>
            <p:cNvCxnSpPr>
              <a:cxnSpLocks/>
            </p:cNvCxnSpPr>
            <p:nvPr/>
          </p:nvCxnSpPr>
          <p:spPr>
            <a:xfrm>
              <a:off x="6884895" y="17247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F325E4D-11B2-9944-A158-8B7766ED3122}"/>
                </a:ext>
              </a:extLst>
            </p:cNvPr>
            <p:cNvCxnSpPr>
              <a:cxnSpLocks/>
            </p:cNvCxnSpPr>
            <p:nvPr/>
          </p:nvCxnSpPr>
          <p:spPr>
            <a:xfrm>
              <a:off x="7037295" y="18771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3F396-1C7D-8B42-A488-BA6F299DE509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5" y="202959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CA1AAB3-C13F-FD49-8ED2-5DDB562D3B68}"/>
                </a:ext>
              </a:extLst>
            </p:cNvPr>
            <p:cNvCxnSpPr/>
            <p:nvPr/>
          </p:nvCxnSpPr>
          <p:spPr>
            <a:xfrm>
              <a:off x="6831110" y="14558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420B50D-2F0E-CD42-8AB5-6706C2CB8258}"/>
                </a:ext>
              </a:extLst>
            </p:cNvPr>
            <p:cNvCxnSpPr/>
            <p:nvPr/>
          </p:nvCxnSpPr>
          <p:spPr>
            <a:xfrm>
              <a:off x="6983510" y="16082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C0B0B44-BCB9-8D4C-B34A-365A45B02F4D}"/>
                </a:ext>
              </a:extLst>
            </p:cNvPr>
            <p:cNvCxnSpPr/>
            <p:nvPr/>
          </p:nvCxnSpPr>
          <p:spPr>
            <a:xfrm>
              <a:off x="7135910" y="176065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1F4EF18-D322-4C45-B36F-2E026DB96FC1}"/>
                </a:ext>
              </a:extLst>
            </p:cNvPr>
            <p:cNvCxnSpPr>
              <a:cxnSpLocks/>
            </p:cNvCxnSpPr>
            <p:nvPr/>
          </p:nvCxnSpPr>
          <p:spPr>
            <a:xfrm>
              <a:off x="7069571" y="158674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F686F9E-525F-4A4F-B79E-5F84021BD10B}"/>
                </a:ext>
              </a:extLst>
            </p:cNvPr>
            <p:cNvCxnSpPr>
              <a:cxnSpLocks/>
            </p:cNvCxnSpPr>
            <p:nvPr/>
          </p:nvCxnSpPr>
          <p:spPr>
            <a:xfrm>
              <a:off x="7221971" y="173914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57B3AC-46FC-F445-ABA3-4027E053E744}"/>
                </a:ext>
              </a:extLst>
            </p:cNvPr>
            <p:cNvCxnSpPr/>
            <p:nvPr/>
          </p:nvCxnSpPr>
          <p:spPr>
            <a:xfrm>
              <a:off x="7134116" y="14468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FD4DC3B-8621-0E4E-9C83-03521E73B4B8}"/>
                </a:ext>
              </a:extLst>
            </p:cNvPr>
            <p:cNvCxnSpPr/>
            <p:nvPr/>
          </p:nvCxnSpPr>
          <p:spPr>
            <a:xfrm>
              <a:off x="7286516" y="15992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319B192-AAB4-4F43-822B-6FDF210350CE}"/>
                </a:ext>
              </a:extLst>
            </p:cNvPr>
            <p:cNvCxnSpPr/>
            <p:nvPr/>
          </p:nvCxnSpPr>
          <p:spPr>
            <a:xfrm>
              <a:off x="7315205" y="136979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03A979-42E0-2E43-BC60-6FDC44BA60C6}"/>
                </a:ext>
              </a:extLst>
            </p:cNvPr>
            <p:cNvCxnSpPr/>
            <p:nvPr/>
          </p:nvCxnSpPr>
          <p:spPr>
            <a:xfrm>
              <a:off x="7438916" y="175169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061980C-5F54-0B44-869B-E72A8BBDA3B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577" y="157777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9972491-58A2-8E42-A5B9-ABE499F22264}"/>
                </a:ext>
              </a:extLst>
            </p:cNvPr>
            <p:cNvCxnSpPr>
              <a:cxnSpLocks/>
            </p:cNvCxnSpPr>
            <p:nvPr/>
          </p:nvCxnSpPr>
          <p:spPr>
            <a:xfrm>
              <a:off x="7524977" y="173017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756FB-02ED-8546-8C1C-24DB24DA1034}"/>
                </a:ext>
              </a:extLst>
            </p:cNvPr>
            <p:cNvCxnSpPr/>
            <p:nvPr/>
          </p:nvCxnSpPr>
          <p:spPr>
            <a:xfrm>
              <a:off x="7467605" y="152219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6C7541A-F42C-844F-B307-4D6CCFC73D4A}"/>
                </a:ext>
              </a:extLst>
            </p:cNvPr>
            <p:cNvCxnSpPr>
              <a:cxnSpLocks/>
            </p:cNvCxnSpPr>
            <p:nvPr/>
          </p:nvCxnSpPr>
          <p:spPr>
            <a:xfrm>
              <a:off x="1020151" y="216406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D6ADCD-AF87-0F49-957F-61AB1AEA5C33}"/>
                </a:ext>
              </a:extLst>
            </p:cNvPr>
            <p:cNvCxnSpPr/>
            <p:nvPr/>
          </p:nvCxnSpPr>
          <p:spPr>
            <a:xfrm>
              <a:off x="932296" y="187181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40BD8E-07BE-2349-A488-C8F1D94B1C90}"/>
                </a:ext>
              </a:extLst>
            </p:cNvPr>
            <p:cNvCxnSpPr/>
            <p:nvPr/>
          </p:nvCxnSpPr>
          <p:spPr>
            <a:xfrm>
              <a:off x="1084696" y="2024218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FC2F660-A132-6E4B-9947-481B72CC957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57" y="18503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BAEAFA-EADE-F444-B1A5-454F791921EC}"/>
                </a:ext>
              </a:extLst>
            </p:cNvPr>
            <p:cNvCxnSpPr>
              <a:cxnSpLocks/>
            </p:cNvCxnSpPr>
            <p:nvPr/>
          </p:nvCxnSpPr>
          <p:spPr>
            <a:xfrm>
              <a:off x="1170757" y="20027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8DF0E61-E66F-AB46-98D9-9B2836C7C1BA}"/>
                </a:ext>
              </a:extLst>
            </p:cNvPr>
            <p:cNvCxnSpPr>
              <a:cxnSpLocks/>
            </p:cNvCxnSpPr>
            <p:nvPr/>
          </p:nvCxnSpPr>
          <p:spPr>
            <a:xfrm>
              <a:off x="1323157" y="215510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AD33BE-1502-3F4A-B2C9-80716A68434C}"/>
                </a:ext>
              </a:extLst>
            </p:cNvPr>
            <p:cNvCxnSpPr/>
            <p:nvPr/>
          </p:nvCxnSpPr>
          <p:spPr>
            <a:xfrm>
              <a:off x="964572" y="15813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3F00F9-F8D7-C542-8101-7794440C8E33}"/>
                </a:ext>
              </a:extLst>
            </p:cNvPr>
            <p:cNvCxnSpPr/>
            <p:nvPr/>
          </p:nvCxnSpPr>
          <p:spPr>
            <a:xfrm>
              <a:off x="1116972" y="17337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A57211E-734E-6340-AD85-77DF2027A729}"/>
                </a:ext>
              </a:extLst>
            </p:cNvPr>
            <p:cNvCxnSpPr/>
            <p:nvPr/>
          </p:nvCxnSpPr>
          <p:spPr>
            <a:xfrm>
              <a:off x="1269372" y="188616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1595FA-EE27-9C4C-BEA4-35F0E2FBEC91}"/>
                </a:ext>
              </a:extLst>
            </p:cNvPr>
            <p:cNvCxnSpPr>
              <a:cxnSpLocks/>
            </p:cNvCxnSpPr>
            <p:nvPr/>
          </p:nvCxnSpPr>
          <p:spPr>
            <a:xfrm>
              <a:off x="1203033" y="171224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1AB8DD2-40D2-C04D-981B-5468A6B7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355433" y="186464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5DD8C5-354F-764E-97B8-B410CA50B3AA}"/>
                </a:ext>
              </a:extLst>
            </p:cNvPr>
            <p:cNvCxnSpPr/>
            <p:nvPr/>
          </p:nvCxnSpPr>
          <p:spPr>
            <a:xfrm>
              <a:off x="1267578" y="15723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3A27EEF-B721-014D-B21B-48BA99A32C12}"/>
                </a:ext>
              </a:extLst>
            </p:cNvPr>
            <p:cNvCxnSpPr/>
            <p:nvPr/>
          </p:nvCxnSpPr>
          <p:spPr>
            <a:xfrm>
              <a:off x="1419978" y="17247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9FB96CB-F377-7441-BC0B-DF5BBDE5FCC0}"/>
                </a:ext>
              </a:extLst>
            </p:cNvPr>
            <p:cNvCxnSpPr/>
            <p:nvPr/>
          </p:nvCxnSpPr>
          <p:spPr>
            <a:xfrm>
              <a:off x="3121481" y="18771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369BF2A-CC2A-104C-8540-6586A0498C06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42" y="17032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836B0FF-7593-EE4E-99E6-3597BC3675D2}"/>
                </a:ext>
              </a:extLst>
            </p:cNvPr>
            <p:cNvCxnSpPr>
              <a:cxnSpLocks/>
            </p:cNvCxnSpPr>
            <p:nvPr/>
          </p:nvCxnSpPr>
          <p:spPr>
            <a:xfrm>
              <a:off x="3207542" y="18556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E3FE11A-3DDB-4B45-9E28-32447AC82897}"/>
                </a:ext>
              </a:extLst>
            </p:cNvPr>
            <p:cNvCxnSpPr/>
            <p:nvPr/>
          </p:nvCxnSpPr>
          <p:spPr>
            <a:xfrm>
              <a:off x="1448667" y="14953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760A97-0CAB-2245-94EA-F581B8B1579C}"/>
                </a:ext>
              </a:extLst>
            </p:cNvPr>
            <p:cNvCxnSpPr/>
            <p:nvPr/>
          </p:nvCxnSpPr>
          <p:spPr>
            <a:xfrm>
              <a:off x="3150170" y="16477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FDC3C6C-5974-7B4D-B816-29A1339775FF}"/>
                </a:ext>
              </a:extLst>
            </p:cNvPr>
            <p:cNvCxnSpPr/>
            <p:nvPr/>
          </p:nvCxnSpPr>
          <p:spPr>
            <a:xfrm>
              <a:off x="3302570" y="18001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073023D-EAE3-D74B-9FE5-642D0023CA67}"/>
                </a:ext>
              </a:extLst>
            </p:cNvPr>
            <p:cNvCxnSpPr/>
            <p:nvPr/>
          </p:nvCxnSpPr>
          <p:spPr>
            <a:xfrm>
              <a:off x="3454970" y="19525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FAE932F-EE14-BA4F-A2D9-C2408E79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236231" y="16261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61E3CC7-3F66-B246-8DAC-20E7550F42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8631" y="17785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1DAF8CE-B8A1-2949-ACF5-575298AA297A}"/>
                </a:ext>
              </a:extLst>
            </p:cNvPr>
            <p:cNvCxnSpPr/>
            <p:nvPr/>
          </p:nvCxnSpPr>
          <p:spPr>
            <a:xfrm>
              <a:off x="3300776" y="14863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68A8885-25AD-354F-BC23-E25E07D2F1DC}"/>
                </a:ext>
              </a:extLst>
            </p:cNvPr>
            <p:cNvCxnSpPr/>
            <p:nvPr/>
          </p:nvCxnSpPr>
          <p:spPr>
            <a:xfrm>
              <a:off x="3453176" y="16387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8DA1341-3FE9-5E43-A58B-67FB5E5F6268}"/>
                </a:ext>
              </a:extLst>
            </p:cNvPr>
            <p:cNvCxnSpPr>
              <a:cxnSpLocks/>
            </p:cNvCxnSpPr>
            <p:nvPr/>
          </p:nvCxnSpPr>
          <p:spPr>
            <a:xfrm>
              <a:off x="2606907" y="183595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F019B5B-FAE5-D542-AEB9-FF4A372D04C3}"/>
                </a:ext>
              </a:extLst>
            </p:cNvPr>
            <p:cNvCxnSpPr/>
            <p:nvPr/>
          </p:nvCxnSpPr>
          <p:spPr>
            <a:xfrm>
              <a:off x="2701935" y="17803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B497EA7-EDF2-E74B-ADF0-0A243BC1001F}"/>
                </a:ext>
              </a:extLst>
            </p:cNvPr>
            <p:cNvCxnSpPr/>
            <p:nvPr/>
          </p:nvCxnSpPr>
          <p:spPr>
            <a:xfrm>
              <a:off x="2854335" y="19327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D8C671A-B371-9D4A-97CF-1A46309255C5}"/>
                </a:ext>
              </a:extLst>
            </p:cNvPr>
            <p:cNvCxnSpPr>
              <a:cxnSpLocks/>
            </p:cNvCxnSpPr>
            <p:nvPr/>
          </p:nvCxnSpPr>
          <p:spPr>
            <a:xfrm>
              <a:off x="2635596" y="16064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95766D5-6621-E84E-B8C7-089EC63907FF}"/>
                </a:ext>
              </a:extLst>
            </p:cNvPr>
            <p:cNvCxnSpPr>
              <a:cxnSpLocks/>
            </p:cNvCxnSpPr>
            <p:nvPr/>
          </p:nvCxnSpPr>
          <p:spPr>
            <a:xfrm>
              <a:off x="2787996" y="17588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21E23B2-DE0E-8F47-B946-20AA1C067ACC}"/>
                </a:ext>
              </a:extLst>
            </p:cNvPr>
            <p:cNvCxnSpPr>
              <a:cxnSpLocks/>
            </p:cNvCxnSpPr>
            <p:nvPr/>
          </p:nvCxnSpPr>
          <p:spPr>
            <a:xfrm>
              <a:off x="2940396" y="191126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90E88F-0152-854B-A44D-26C40117772A}"/>
                </a:ext>
              </a:extLst>
            </p:cNvPr>
            <p:cNvCxnSpPr/>
            <p:nvPr/>
          </p:nvCxnSpPr>
          <p:spPr>
            <a:xfrm>
              <a:off x="2700141" y="14666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6BAFB80-9C4F-7441-A048-0A6CC1E90DF2}"/>
                </a:ext>
              </a:extLst>
            </p:cNvPr>
            <p:cNvCxnSpPr/>
            <p:nvPr/>
          </p:nvCxnSpPr>
          <p:spPr>
            <a:xfrm>
              <a:off x="2852541" y="16190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78A6065-AE29-C943-B889-32B6D5CBBAF8}"/>
                </a:ext>
              </a:extLst>
            </p:cNvPr>
            <p:cNvCxnSpPr/>
            <p:nvPr/>
          </p:nvCxnSpPr>
          <p:spPr>
            <a:xfrm>
              <a:off x="3004941" y="177141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F513CB3-E36C-DA47-A316-EE82ABA82713}"/>
                </a:ext>
              </a:extLst>
            </p:cNvPr>
            <p:cNvCxnSpPr>
              <a:cxnSpLocks/>
            </p:cNvCxnSpPr>
            <p:nvPr/>
          </p:nvCxnSpPr>
          <p:spPr>
            <a:xfrm>
              <a:off x="2938602" y="159749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841AB61-5B57-7E48-9BAB-7BF65E366E0A}"/>
                </a:ext>
              </a:extLst>
            </p:cNvPr>
            <p:cNvCxnSpPr/>
            <p:nvPr/>
          </p:nvCxnSpPr>
          <p:spPr>
            <a:xfrm>
              <a:off x="3037217" y="148095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AD9E4AB-800C-EA4B-B197-31375C09C121}"/>
                </a:ext>
              </a:extLst>
            </p:cNvPr>
            <p:cNvCxnSpPr/>
            <p:nvPr/>
          </p:nvCxnSpPr>
          <p:spPr>
            <a:xfrm>
              <a:off x="1572378" y="187719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E84C99-F0FE-994F-8C73-BAA5B096EE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6039" y="17032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6498A1A-A22C-7D4D-9353-30A012FBA667}"/>
                </a:ext>
              </a:extLst>
            </p:cNvPr>
            <p:cNvCxnSpPr>
              <a:cxnSpLocks/>
            </p:cNvCxnSpPr>
            <p:nvPr/>
          </p:nvCxnSpPr>
          <p:spPr>
            <a:xfrm>
              <a:off x="1658439" y="18556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8AA03E4-2480-EC44-ABAB-DF8520161B38}"/>
                </a:ext>
              </a:extLst>
            </p:cNvPr>
            <p:cNvCxnSpPr/>
            <p:nvPr/>
          </p:nvCxnSpPr>
          <p:spPr>
            <a:xfrm>
              <a:off x="1601067" y="16477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35DE3AF-D998-E849-9343-020460EDD535}"/>
                </a:ext>
              </a:extLst>
            </p:cNvPr>
            <p:cNvCxnSpPr/>
            <p:nvPr/>
          </p:nvCxnSpPr>
          <p:spPr>
            <a:xfrm>
              <a:off x="1753467" y="18001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DC790B-6A67-FB4C-A34C-95119AF14F01}"/>
                </a:ext>
              </a:extLst>
            </p:cNvPr>
            <p:cNvCxnSpPr/>
            <p:nvPr/>
          </p:nvCxnSpPr>
          <p:spPr>
            <a:xfrm>
              <a:off x="1905867" y="195250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97C568B-62CF-5D43-9F25-CE5B0E8CD564}"/>
                </a:ext>
              </a:extLst>
            </p:cNvPr>
            <p:cNvCxnSpPr>
              <a:cxnSpLocks/>
            </p:cNvCxnSpPr>
            <p:nvPr/>
          </p:nvCxnSpPr>
          <p:spPr>
            <a:xfrm>
              <a:off x="1687128" y="16261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A75A40E-EF81-6849-B8A1-25C3A165F6DB}"/>
                </a:ext>
              </a:extLst>
            </p:cNvPr>
            <p:cNvCxnSpPr>
              <a:cxnSpLocks/>
            </p:cNvCxnSpPr>
            <p:nvPr/>
          </p:nvCxnSpPr>
          <p:spPr>
            <a:xfrm>
              <a:off x="1839528" y="17785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C656323-F905-A641-833E-EF3F6D57C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91928" y="193098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8358384-F381-DB4D-96F5-2E4796EA56E8}"/>
                </a:ext>
              </a:extLst>
            </p:cNvPr>
            <p:cNvCxnSpPr/>
            <p:nvPr/>
          </p:nvCxnSpPr>
          <p:spPr>
            <a:xfrm>
              <a:off x="1751673" y="14863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99CF47F-2080-404B-A075-08429D44A809}"/>
                </a:ext>
              </a:extLst>
            </p:cNvPr>
            <p:cNvCxnSpPr/>
            <p:nvPr/>
          </p:nvCxnSpPr>
          <p:spPr>
            <a:xfrm>
              <a:off x="1904073" y="16387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6819585-0F7D-5F4D-B65C-C473F746133E}"/>
                </a:ext>
              </a:extLst>
            </p:cNvPr>
            <p:cNvCxnSpPr/>
            <p:nvPr/>
          </p:nvCxnSpPr>
          <p:spPr>
            <a:xfrm>
              <a:off x="2056473" y="1791133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95C7782-EDA5-1F41-B6FE-83165B28F391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34" y="1617217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BCB00FF-924D-E94E-82A0-525FC94123A9}"/>
                </a:ext>
              </a:extLst>
            </p:cNvPr>
            <p:cNvCxnSpPr/>
            <p:nvPr/>
          </p:nvCxnSpPr>
          <p:spPr>
            <a:xfrm>
              <a:off x="2088749" y="15006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274B9B0-0D39-3A43-AC38-525095859C6C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5" y="213537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AD3B1B3-B0B6-944D-9FCA-B053212CA4AE}"/>
                </a:ext>
              </a:extLst>
            </p:cNvPr>
            <p:cNvCxnSpPr/>
            <p:nvPr/>
          </p:nvCxnSpPr>
          <p:spPr>
            <a:xfrm>
              <a:off x="2217840" y="1866439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EC67598-3C27-084A-A794-EBA77305A9D1}"/>
                </a:ext>
              </a:extLst>
            </p:cNvPr>
            <p:cNvCxnSpPr>
              <a:cxnSpLocks/>
            </p:cNvCxnSpPr>
            <p:nvPr/>
          </p:nvCxnSpPr>
          <p:spPr>
            <a:xfrm>
              <a:off x="2303901" y="1844923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94DF423-1F36-1D47-984C-7932B02E9F92}"/>
                </a:ext>
              </a:extLst>
            </p:cNvPr>
            <p:cNvCxnSpPr/>
            <p:nvPr/>
          </p:nvCxnSpPr>
          <p:spPr>
            <a:xfrm>
              <a:off x="2216046" y="15526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CEDDFF1-2BA9-EF47-A3A7-C16E1210EB7B}"/>
                </a:ext>
              </a:extLst>
            </p:cNvPr>
            <p:cNvCxnSpPr/>
            <p:nvPr/>
          </p:nvCxnSpPr>
          <p:spPr>
            <a:xfrm>
              <a:off x="2368446" y="17050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E6A4EA-15D2-7247-B075-3C8B4A48F520}"/>
                </a:ext>
              </a:extLst>
            </p:cNvPr>
            <p:cNvCxnSpPr/>
            <p:nvPr/>
          </p:nvCxnSpPr>
          <p:spPr>
            <a:xfrm>
              <a:off x="2520846" y="185747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0E48007-FB66-D84F-AA69-5C59CFA05C92}"/>
                </a:ext>
              </a:extLst>
            </p:cNvPr>
            <p:cNvCxnSpPr>
              <a:cxnSpLocks/>
            </p:cNvCxnSpPr>
            <p:nvPr/>
          </p:nvCxnSpPr>
          <p:spPr>
            <a:xfrm>
              <a:off x="2454507" y="168355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0ED7E43-D373-7047-99BB-613C896857AF}"/>
                </a:ext>
              </a:extLst>
            </p:cNvPr>
            <p:cNvCxnSpPr/>
            <p:nvPr/>
          </p:nvCxnSpPr>
          <p:spPr>
            <a:xfrm>
              <a:off x="2397135" y="14755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F916E80-2ECB-A045-932B-1DF2A3883BEB}"/>
                </a:ext>
              </a:extLst>
            </p:cNvPr>
            <p:cNvCxnSpPr/>
            <p:nvPr/>
          </p:nvCxnSpPr>
          <p:spPr>
            <a:xfrm>
              <a:off x="2549535" y="162797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9670623-626F-6546-A9B8-46999674FFA0}"/>
                </a:ext>
              </a:extLst>
            </p:cNvPr>
            <p:cNvCxnSpPr/>
            <p:nvPr/>
          </p:nvCxnSpPr>
          <p:spPr>
            <a:xfrm>
              <a:off x="7532154" y="14038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A61BF97-3D6E-1246-8A88-6A9A68D663DC}"/>
                </a:ext>
              </a:extLst>
            </p:cNvPr>
            <p:cNvCxnSpPr>
              <a:cxnSpLocks/>
            </p:cNvCxnSpPr>
            <p:nvPr/>
          </p:nvCxnSpPr>
          <p:spPr>
            <a:xfrm>
              <a:off x="7715030" y="2038562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0D4D59C-2705-7341-8387-A803ED240053}"/>
                </a:ext>
              </a:extLst>
            </p:cNvPr>
            <p:cNvCxnSpPr/>
            <p:nvPr/>
          </p:nvCxnSpPr>
          <p:spPr>
            <a:xfrm>
              <a:off x="7661245" y="176962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DDC0ECC-10AD-584C-997D-4D57DB4F7FF3}"/>
                </a:ext>
              </a:extLst>
            </p:cNvPr>
            <p:cNvCxnSpPr>
              <a:cxnSpLocks/>
            </p:cNvCxnSpPr>
            <p:nvPr/>
          </p:nvCxnSpPr>
          <p:spPr>
            <a:xfrm>
              <a:off x="7747306" y="1748106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F32AE7-9DDC-BE47-9EE8-870D9CCCF852}"/>
                </a:ext>
              </a:extLst>
            </p:cNvPr>
            <p:cNvCxnSpPr/>
            <p:nvPr/>
          </p:nvCxnSpPr>
          <p:spPr>
            <a:xfrm>
              <a:off x="7659451" y="14558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5D17EE6-05E0-1D43-92A1-7AD44A256B53}"/>
                </a:ext>
              </a:extLst>
            </p:cNvPr>
            <p:cNvCxnSpPr/>
            <p:nvPr/>
          </p:nvCxnSpPr>
          <p:spPr>
            <a:xfrm>
              <a:off x="7811851" y="16082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A75D75C-919B-8747-9843-971C7FFC8B64}"/>
                </a:ext>
              </a:extLst>
            </p:cNvPr>
            <p:cNvCxnSpPr/>
            <p:nvPr/>
          </p:nvCxnSpPr>
          <p:spPr>
            <a:xfrm>
              <a:off x="8030574" y="1760655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0AB6E6D-9F26-714F-B617-8B2353FE7F55}"/>
                </a:ext>
              </a:extLst>
            </p:cNvPr>
            <p:cNvCxnSpPr>
              <a:cxnSpLocks/>
            </p:cNvCxnSpPr>
            <p:nvPr/>
          </p:nvCxnSpPr>
          <p:spPr>
            <a:xfrm>
              <a:off x="7897912" y="1586739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73A2276-D130-E241-B2B4-ABC6EA443ECB}"/>
                </a:ext>
              </a:extLst>
            </p:cNvPr>
            <p:cNvCxnSpPr/>
            <p:nvPr/>
          </p:nvCxnSpPr>
          <p:spPr>
            <a:xfrm>
              <a:off x="7840540" y="13787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D0136-86BD-1043-B216-7AC2A2AE5AD2}"/>
                </a:ext>
              </a:extLst>
            </p:cNvPr>
            <p:cNvCxnSpPr/>
            <p:nvPr/>
          </p:nvCxnSpPr>
          <p:spPr>
            <a:xfrm>
              <a:off x="7992940" y="153116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57179C-04D1-894E-A985-3F35AD008A1B}"/>
                </a:ext>
              </a:extLst>
            </p:cNvPr>
            <p:cNvCxnSpPr>
              <a:cxnSpLocks/>
            </p:cNvCxnSpPr>
            <p:nvPr/>
          </p:nvCxnSpPr>
          <p:spPr>
            <a:xfrm>
              <a:off x="8091547" y="178038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F79D84-6A26-6647-924B-A806FECB6BE5}"/>
                </a:ext>
              </a:extLst>
            </p:cNvPr>
            <p:cNvCxnSpPr>
              <a:cxnSpLocks/>
            </p:cNvCxnSpPr>
            <p:nvPr/>
          </p:nvCxnSpPr>
          <p:spPr>
            <a:xfrm>
              <a:off x="8243947" y="193278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57A1B3C-808C-624F-B758-9B6200AED332}"/>
                </a:ext>
              </a:extLst>
            </p:cNvPr>
            <p:cNvCxnSpPr/>
            <p:nvPr/>
          </p:nvCxnSpPr>
          <p:spPr>
            <a:xfrm>
              <a:off x="8156092" y="16405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0C41997-5215-D14A-83D4-8A84D00C55D1}"/>
                </a:ext>
              </a:extLst>
            </p:cNvPr>
            <p:cNvCxnSpPr/>
            <p:nvPr/>
          </p:nvCxnSpPr>
          <p:spPr>
            <a:xfrm>
              <a:off x="8308492" y="1792930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A2CF843-9396-BA48-9E0A-8CBDA7D01646}"/>
                </a:ext>
              </a:extLst>
            </p:cNvPr>
            <p:cNvCxnSpPr>
              <a:cxnSpLocks/>
            </p:cNvCxnSpPr>
            <p:nvPr/>
          </p:nvCxnSpPr>
          <p:spPr>
            <a:xfrm>
              <a:off x="8089753" y="14666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1711A84-A4CA-7148-A083-22EB5D1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2153" y="16190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619D1F9-559F-164C-98B4-8733F527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394553" y="17714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25E5698-6142-8A48-AA89-064200BDAB61}"/>
                </a:ext>
              </a:extLst>
            </p:cNvPr>
            <p:cNvCxnSpPr>
              <a:cxnSpLocks/>
            </p:cNvCxnSpPr>
            <p:nvPr/>
          </p:nvCxnSpPr>
          <p:spPr>
            <a:xfrm>
              <a:off x="8546953" y="1923814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04A0116-0018-DA49-9685-E8FB95D5C2BF}"/>
                </a:ext>
              </a:extLst>
            </p:cNvPr>
            <p:cNvCxnSpPr/>
            <p:nvPr/>
          </p:nvCxnSpPr>
          <p:spPr>
            <a:xfrm>
              <a:off x="8188368" y="13500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F62DEF2-2D67-8740-A363-55A46EBFDCFC}"/>
                </a:ext>
              </a:extLst>
            </p:cNvPr>
            <p:cNvCxnSpPr/>
            <p:nvPr/>
          </p:nvCxnSpPr>
          <p:spPr>
            <a:xfrm>
              <a:off x="8340768" y="15024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831C2E3-BE35-2B42-B931-BF65E9D3E15B}"/>
                </a:ext>
              </a:extLst>
            </p:cNvPr>
            <p:cNvCxnSpPr/>
            <p:nvPr/>
          </p:nvCxnSpPr>
          <p:spPr>
            <a:xfrm>
              <a:off x="8493168" y="1654874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F1FB175-5563-2949-A65C-C409971A9A69}"/>
                </a:ext>
              </a:extLst>
            </p:cNvPr>
            <p:cNvCxnSpPr>
              <a:cxnSpLocks/>
            </p:cNvCxnSpPr>
            <p:nvPr/>
          </p:nvCxnSpPr>
          <p:spPr>
            <a:xfrm>
              <a:off x="8426829" y="1480958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7957929-DB9F-DE44-BA31-0F572FD344CE}"/>
                </a:ext>
              </a:extLst>
            </p:cNvPr>
            <p:cNvCxnSpPr>
              <a:cxnSpLocks/>
            </p:cNvCxnSpPr>
            <p:nvPr/>
          </p:nvCxnSpPr>
          <p:spPr>
            <a:xfrm>
              <a:off x="8579229" y="1633358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FD8FB92-6994-D44B-B113-1034D3928FDA}"/>
                </a:ext>
              </a:extLst>
            </p:cNvPr>
            <p:cNvCxnSpPr/>
            <p:nvPr/>
          </p:nvCxnSpPr>
          <p:spPr>
            <a:xfrm>
              <a:off x="8491374" y="13411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E6C7133-2EA6-6A42-AC9C-0388C5786DC2}"/>
                </a:ext>
              </a:extLst>
            </p:cNvPr>
            <p:cNvCxnSpPr/>
            <p:nvPr/>
          </p:nvCxnSpPr>
          <p:spPr>
            <a:xfrm>
              <a:off x="8643774" y="14935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7AB6D9E-7979-074F-AE1B-EA0D8C0F0502}"/>
                </a:ext>
              </a:extLst>
            </p:cNvPr>
            <p:cNvCxnSpPr/>
            <p:nvPr/>
          </p:nvCxnSpPr>
          <p:spPr>
            <a:xfrm>
              <a:off x="8672463" y="126401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4E94A33-F026-B848-9287-6F6759B88633}"/>
                </a:ext>
              </a:extLst>
            </p:cNvPr>
            <p:cNvCxnSpPr/>
            <p:nvPr/>
          </p:nvCxnSpPr>
          <p:spPr>
            <a:xfrm>
              <a:off x="8796174" y="1645907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D96883F-FF86-F44C-BAE2-3FBA32B67438}"/>
                </a:ext>
              </a:extLst>
            </p:cNvPr>
            <p:cNvCxnSpPr>
              <a:cxnSpLocks/>
            </p:cNvCxnSpPr>
            <p:nvPr/>
          </p:nvCxnSpPr>
          <p:spPr>
            <a:xfrm>
              <a:off x="8729835" y="14719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36D7E61-AC4D-F64D-A6F6-94E4360F79CD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35" y="1624391"/>
              <a:ext cx="0" cy="136271"/>
            </a:xfrm>
            <a:prstGeom prst="line">
              <a:avLst/>
            </a:prstGeom>
            <a:ln w="15875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F08A766-FCFE-CF4B-AB78-81FFAA949B5A}"/>
                </a:ext>
              </a:extLst>
            </p:cNvPr>
            <p:cNvCxnSpPr/>
            <p:nvPr/>
          </p:nvCxnSpPr>
          <p:spPr>
            <a:xfrm>
              <a:off x="8824863" y="1416412"/>
              <a:ext cx="0" cy="136271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6E71E3D1-186C-0B4F-8F72-6FEE6D5BD003}"/>
              </a:ext>
            </a:extLst>
          </p:cNvPr>
          <p:cNvSpPr/>
          <p:nvPr/>
        </p:nvSpPr>
        <p:spPr>
          <a:xfrm>
            <a:off x="6083929" y="3132499"/>
            <a:ext cx="923453" cy="606582"/>
          </a:xfrm>
          <a:custGeom>
            <a:avLst/>
            <a:gdLst>
              <a:gd name="connsiteX0" fmla="*/ 0 w 923453"/>
              <a:gd name="connsiteY0" fmla="*/ 0 h 606582"/>
              <a:gd name="connsiteX1" fmla="*/ 923453 w 923453"/>
              <a:gd name="connsiteY1" fmla="*/ 389299 h 606582"/>
              <a:gd name="connsiteX2" fmla="*/ 841972 w 923453"/>
              <a:gd name="connsiteY2" fmla="*/ 543208 h 606582"/>
              <a:gd name="connsiteX3" fmla="*/ 688063 w 923453"/>
              <a:gd name="connsiteY3" fmla="*/ 606582 h 606582"/>
              <a:gd name="connsiteX4" fmla="*/ 506994 w 923453"/>
              <a:gd name="connsiteY4" fmla="*/ 606582 h 606582"/>
              <a:gd name="connsiteX5" fmla="*/ 380245 w 923453"/>
              <a:gd name="connsiteY5" fmla="*/ 597529 h 606582"/>
              <a:gd name="connsiteX6" fmla="*/ 271604 w 923453"/>
              <a:gd name="connsiteY6" fmla="*/ 570368 h 606582"/>
              <a:gd name="connsiteX7" fmla="*/ 199176 w 923453"/>
              <a:gd name="connsiteY7" fmla="*/ 525101 h 606582"/>
              <a:gd name="connsiteX8" fmla="*/ 0 w 923453"/>
              <a:gd name="connsiteY8" fmla="*/ 0 h 60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453" h="606582">
                <a:moveTo>
                  <a:pt x="0" y="0"/>
                </a:moveTo>
                <a:lnTo>
                  <a:pt x="923453" y="389299"/>
                </a:lnTo>
                <a:lnTo>
                  <a:pt x="841972" y="543208"/>
                </a:lnTo>
                <a:lnTo>
                  <a:pt x="688063" y="606582"/>
                </a:lnTo>
                <a:lnTo>
                  <a:pt x="506994" y="606582"/>
                </a:lnTo>
                <a:lnTo>
                  <a:pt x="380245" y="597529"/>
                </a:lnTo>
                <a:lnTo>
                  <a:pt x="271604" y="570368"/>
                </a:lnTo>
                <a:lnTo>
                  <a:pt x="199176" y="5251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3.  </a:t>
            </a:r>
            <a:r>
              <a:rPr lang="es-ES_tradnl" sz="2400" dirty="0" err="1">
                <a:solidFill>
                  <a:srgbClr val="0000FF"/>
                </a:solidFill>
                <a:latin typeface="Trebuchet MS" pitchFamily="34" charset="0"/>
              </a:rPr>
              <a:t>Watershed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5D89308-FAC8-2242-B164-C5F30EA853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5494" y="2131084"/>
            <a:ext cx="4740999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2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B09C49-4241-8541-89E6-3CA0F55F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877888"/>
            <a:ext cx="821848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Ejemplo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División de objetos unidos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0.  Imagen de Entrada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1.  Transformada de la </a:t>
            </a: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	Distancia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2.  Negativo</a:t>
            </a: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3.  </a:t>
            </a:r>
            <a:r>
              <a:rPr lang="es-ES_tradnl" sz="2400" dirty="0" err="1">
                <a:solidFill>
                  <a:srgbClr val="0000FF"/>
                </a:solidFill>
                <a:latin typeface="Trebuchet MS" pitchFamily="34" charset="0"/>
              </a:rPr>
              <a:t>Watershed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CCF35-0508-B141-A318-6DEFC735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026" y="2210305"/>
            <a:ext cx="4617362" cy="43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4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875"/>
            <a:ext cx="9315564" cy="5923744"/>
          </a:xfrm>
          <a:prstGeom prst="rect">
            <a:avLst/>
          </a:prstGeom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CFC820EC-75E0-5441-ADC6-3FC2F9C35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36" y="200156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Representación </a:t>
            </a:r>
            <a:r>
              <a:rPr lang="es-ES_tradnl" sz="2400" dirty="0">
                <a:solidFill>
                  <a:srgbClr val="0070C0"/>
                </a:solidFill>
                <a:latin typeface="Trebuchet MS" pitchFamily="34" charset="0"/>
              </a:rPr>
              <a:t>2D</a:t>
            </a:r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 de una imagen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za_cafe.mov" descr="taza_cafe.mov">
            <a:hlinkClick r:id="" action="ppaction://media"/>
            <a:extLst>
              <a:ext uri="{FF2B5EF4-FFF2-40B4-BE49-F238E27FC236}">
                <a16:creationId xmlns:a16="http://schemas.microsoft.com/office/drawing/2014/main" id="{4FC45821-3E37-5D4A-B7F5-38514BA1B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1" y="1085099"/>
            <a:ext cx="7401260" cy="53530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A81E91-6F05-8547-8211-12AE123BE0BB}"/>
              </a:ext>
            </a:extLst>
          </p:cNvPr>
          <p:cNvSpPr/>
          <p:nvPr/>
        </p:nvSpPr>
        <p:spPr>
          <a:xfrm>
            <a:off x="254443" y="857249"/>
            <a:ext cx="7846065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70AC7-ACE8-7A4E-B661-1E845890BE9F}"/>
              </a:ext>
            </a:extLst>
          </p:cNvPr>
          <p:cNvSpPr/>
          <p:nvPr/>
        </p:nvSpPr>
        <p:spPr>
          <a:xfrm>
            <a:off x="254442" y="6302991"/>
            <a:ext cx="8330160" cy="2703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324189AB-18A1-324F-ADFE-8346D1FCC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36" y="200156"/>
            <a:ext cx="8218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Representación </a:t>
            </a:r>
            <a:r>
              <a:rPr lang="es-ES_tradnl" sz="2400" dirty="0">
                <a:solidFill>
                  <a:srgbClr val="0070C0"/>
                </a:solidFill>
                <a:latin typeface="Trebuchet MS" pitchFamily="34" charset="0"/>
              </a:rPr>
              <a:t>3D</a:t>
            </a:r>
            <a:r>
              <a:rPr lang="es-ES_tradnl" sz="2400" dirty="0">
                <a:solidFill>
                  <a:srgbClr val="FF9300"/>
                </a:solidFill>
                <a:latin typeface="Trebuchet MS" pitchFamily="34" charset="0"/>
              </a:rPr>
              <a:t> de una imagen</a:t>
            </a:r>
            <a:endParaRPr lang="es-ES_tradnl" sz="240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D84E9-8FEF-744D-BFD9-86CDA078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9" y="1489774"/>
            <a:ext cx="7675029" cy="5104661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141C22AA-3103-DB43-843D-EFCE9009F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valles, y montañas…</a:t>
            </a:r>
          </a:p>
        </p:txBody>
      </p:sp>
    </p:spTree>
    <p:extLst>
      <p:ext uri="{BB962C8B-B14F-4D97-AF65-F5344CB8AC3E}">
        <p14:creationId xmlns:p14="http://schemas.microsoft.com/office/powerpoint/2010/main" val="109503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6A6261E9-B516-FC42-9B4B-65583A9EF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421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6A6261E9-B516-FC42-9B4B-65583A9EF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12EE5-93FC-354F-B506-F3D9CAADDD82}"/>
              </a:ext>
            </a:extLst>
          </p:cNvPr>
          <p:cNvSpPr txBox="1"/>
          <p:nvPr/>
        </p:nvSpPr>
        <p:spPr>
          <a:xfrm>
            <a:off x="3164539" y="382614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3DB353"/>
                </a:solidFill>
              </a:rPr>
              <a:t>Valle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5EC02-09FF-D945-AC4F-8EE62A49293B}"/>
              </a:ext>
            </a:extLst>
          </p:cNvPr>
          <p:cNvSpPr txBox="1"/>
          <p:nvPr/>
        </p:nvSpPr>
        <p:spPr>
          <a:xfrm>
            <a:off x="6479687" y="398211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3DB353"/>
                </a:solidFill>
              </a:rPr>
              <a:t>Valle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003C2-C4F3-3242-ACC1-9B5FFB6D6F41}"/>
              </a:ext>
            </a:extLst>
          </p:cNvPr>
          <p:cNvSpPr txBox="1"/>
          <p:nvPr/>
        </p:nvSpPr>
        <p:spPr>
          <a:xfrm>
            <a:off x="1214619" y="1965492"/>
            <a:ext cx="1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Montaña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D50DDB-9A0B-854F-AAFF-0FC7FE598444}"/>
              </a:ext>
            </a:extLst>
          </p:cNvPr>
          <p:cNvSpPr txBox="1"/>
          <p:nvPr/>
        </p:nvSpPr>
        <p:spPr>
          <a:xfrm>
            <a:off x="4003317" y="2545974"/>
            <a:ext cx="1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Montaña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56EF3-48D4-1E4F-AB9C-1315BFFB4527}"/>
              </a:ext>
            </a:extLst>
          </p:cNvPr>
          <p:cNvSpPr txBox="1"/>
          <p:nvPr/>
        </p:nvSpPr>
        <p:spPr>
          <a:xfrm>
            <a:off x="7952850" y="2580919"/>
            <a:ext cx="10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Montaña</a:t>
            </a:r>
          </a:p>
        </p:txBody>
      </p:sp>
    </p:spTree>
    <p:extLst>
      <p:ext uri="{BB962C8B-B14F-4D97-AF65-F5344CB8AC3E}">
        <p14:creationId xmlns:p14="http://schemas.microsoft.com/office/powerpoint/2010/main" val="192888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6A6261E9-B516-FC42-9B4B-65583A9EF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2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8E7DA-5DE9-A840-9AD9-44355345C40C}"/>
              </a:ext>
            </a:extLst>
          </p:cNvPr>
          <p:cNvCxnSpPr>
            <a:cxnSpLocks/>
          </p:cNvCxnSpPr>
          <p:nvPr/>
        </p:nvCxnSpPr>
        <p:spPr>
          <a:xfrm flipV="1">
            <a:off x="989702" y="1936379"/>
            <a:ext cx="0" cy="356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C4FD268-A853-A04B-A71F-19E18C7DBB20}"/>
              </a:ext>
            </a:extLst>
          </p:cNvPr>
          <p:cNvSpPr/>
          <p:nvPr/>
        </p:nvSpPr>
        <p:spPr>
          <a:xfrm>
            <a:off x="1011217" y="2280624"/>
            <a:ext cx="7024743" cy="1688950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24743" h="1688950">
                <a:moveTo>
                  <a:pt x="0" y="268941"/>
                </a:moveTo>
                <a:lnTo>
                  <a:pt x="107576" y="204395"/>
                </a:lnTo>
                <a:lnTo>
                  <a:pt x="225910" y="290456"/>
                </a:lnTo>
                <a:lnTo>
                  <a:pt x="322729" y="268941"/>
                </a:lnTo>
                <a:lnTo>
                  <a:pt x="322729" y="268941"/>
                </a:lnTo>
                <a:lnTo>
                  <a:pt x="591670" y="172122"/>
                </a:lnTo>
                <a:lnTo>
                  <a:pt x="613186" y="301214"/>
                </a:lnTo>
                <a:lnTo>
                  <a:pt x="613186" y="301214"/>
                </a:lnTo>
                <a:lnTo>
                  <a:pt x="849854" y="333487"/>
                </a:lnTo>
                <a:lnTo>
                  <a:pt x="882127" y="451821"/>
                </a:lnTo>
                <a:lnTo>
                  <a:pt x="1000461" y="451821"/>
                </a:lnTo>
                <a:lnTo>
                  <a:pt x="1075765" y="602428"/>
                </a:lnTo>
                <a:lnTo>
                  <a:pt x="1247887" y="935915"/>
                </a:lnTo>
                <a:lnTo>
                  <a:pt x="1506070" y="1204856"/>
                </a:lnTo>
                <a:lnTo>
                  <a:pt x="1818042" y="1355463"/>
                </a:lnTo>
                <a:lnTo>
                  <a:pt x="2216075" y="1441525"/>
                </a:lnTo>
                <a:lnTo>
                  <a:pt x="2721685" y="1484555"/>
                </a:lnTo>
                <a:lnTo>
                  <a:pt x="3248809" y="1387736"/>
                </a:lnTo>
                <a:lnTo>
                  <a:pt x="3334870" y="1226372"/>
                </a:lnTo>
                <a:lnTo>
                  <a:pt x="3517750" y="656216"/>
                </a:lnTo>
                <a:lnTo>
                  <a:pt x="3582296" y="656216"/>
                </a:lnTo>
                <a:lnTo>
                  <a:pt x="3711388" y="882127"/>
                </a:lnTo>
                <a:lnTo>
                  <a:pt x="3829722" y="1011219"/>
                </a:lnTo>
                <a:lnTo>
                  <a:pt x="4098663" y="1247887"/>
                </a:lnTo>
                <a:lnTo>
                  <a:pt x="4518212" y="1420009"/>
                </a:lnTo>
                <a:lnTo>
                  <a:pt x="5034579" y="1538343"/>
                </a:lnTo>
                <a:lnTo>
                  <a:pt x="5830645" y="1678193"/>
                </a:lnTo>
                <a:lnTo>
                  <a:pt x="6260950" y="1688950"/>
                </a:lnTo>
                <a:lnTo>
                  <a:pt x="6583680" y="1570616"/>
                </a:lnTo>
                <a:lnTo>
                  <a:pt x="6766560" y="1129553"/>
                </a:lnTo>
                <a:lnTo>
                  <a:pt x="6863379" y="688489"/>
                </a:lnTo>
                <a:lnTo>
                  <a:pt x="7024743" y="0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0140-F072-B747-8C8F-376901B0EF9F}"/>
              </a:ext>
            </a:extLst>
          </p:cNvPr>
          <p:cNvSpPr txBox="1"/>
          <p:nvPr/>
        </p:nvSpPr>
        <p:spPr>
          <a:xfrm>
            <a:off x="129185" y="2084309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Tono </a:t>
            </a:r>
          </a:p>
          <a:p>
            <a:pPr algn="r"/>
            <a:r>
              <a:rPr lang="es-ES_tradnl" dirty="0"/>
              <a:t>de gris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8A37C-E9DC-5B45-8696-5E537EBF7738}"/>
              </a:ext>
            </a:extLst>
          </p:cNvPr>
          <p:cNvSpPr txBox="1"/>
          <p:nvPr/>
        </p:nvSpPr>
        <p:spPr>
          <a:xfrm>
            <a:off x="8375852" y="53124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2539F08-1723-EC4B-A1D1-4065080C9D25}"/>
              </a:ext>
            </a:extLst>
          </p:cNvPr>
          <p:cNvSpPr/>
          <p:nvPr/>
        </p:nvSpPr>
        <p:spPr>
          <a:xfrm>
            <a:off x="986303" y="2277630"/>
            <a:ext cx="7071174" cy="3015133"/>
          </a:xfrm>
          <a:custGeom>
            <a:avLst/>
            <a:gdLst>
              <a:gd name="connsiteX0" fmla="*/ 0 w 7024743"/>
              <a:gd name="connsiteY0" fmla="*/ 268941 h 1688950"/>
              <a:gd name="connsiteX1" fmla="*/ 107576 w 7024743"/>
              <a:gd name="connsiteY1" fmla="*/ 204395 h 1688950"/>
              <a:gd name="connsiteX2" fmla="*/ 225910 w 7024743"/>
              <a:gd name="connsiteY2" fmla="*/ 290456 h 1688950"/>
              <a:gd name="connsiteX3" fmla="*/ 322729 w 7024743"/>
              <a:gd name="connsiteY3" fmla="*/ 268941 h 1688950"/>
              <a:gd name="connsiteX4" fmla="*/ 322729 w 7024743"/>
              <a:gd name="connsiteY4" fmla="*/ 268941 h 1688950"/>
              <a:gd name="connsiteX5" fmla="*/ 591670 w 7024743"/>
              <a:gd name="connsiteY5" fmla="*/ 172122 h 1688950"/>
              <a:gd name="connsiteX6" fmla="*/ 613186 w 7024743"/>
              <a:gd name="connsiteY6" fmla="*/ 301214 h 1688950"/>
              <a:gd name="connsiteX7" fmla="*/ 613186 w 7024743"/>
              <a:gd name="connsiteY7" fmla="*/ 301214 h 1688950"/>
              <a:gd name="connsiteX8" fmla="*/ 849854 w 7024743"/>
              <a:gd name="connsiteY8" fmla="*/ 333487 h 1688950"/>
              <a:gd name="connsiteX9" fmla="*/ 882127 w 7024743"/>
              <a:gd name="connsiteY9" fmla="*/ 451821 h 1688950"/>
              <a:gd name="connsiteX10" fmla="*/ 1000461 w 7024743"/>
              <a:gd name="connsiteY10" fmla="*/ 451821 h 1688950"/>
              <a:gd name="connsiteX11" fmla="*/ 1075765 w 7024743"/>
              <a:gd name="connsiteY11" fmla="*/ 602428 h 1688950"/>
              <a:gd name="connsiteX12" fmla="*/ 1247887 w 7024743"/>
              <a:gd name="connsiteY12" fmla="*/ 935915 h 1688950"/>
              <a:gd name="connsiteX13" fmla="*/ 1506070 w 7024743"/>
              <a:gd name="connsiteY13" fmla="*/ 1204856 h 1688950"/>
              <a:gd name="connsiteX14" fmla="*/ 1818042 w 7024743"/>
              <a:gd name="connsiteY14" fmla="*/ 1355463 h 1688950"/>
              <a:gd name="connsiteX15" fmla="*/ 2216075 w 7024743"/>
              <a:gd name="connsiteY15" fmla="*/ 1441525 h 1688950"/>
              <a:gd name="connsiteX16" fmla="*/ 2721685 w 7024743"/>
              <a:gd name="connsiteY16" fmla="*/ 1484555 h 1688950"/>
              <a:gd name="connsiteX17" fmla="*/ 3248809 w 7024743"/>
              <a:gd name="connsiteY17" fmla="*/ 1387736 h 1688950"/>
              <a:gd name="connsiteX18" fmla="*/ 3334870 w 7024743"/>
              <a:gd name="connsiteY18" fmla="*/ 1226372 h 1688950"/>
              <a:gd name="connsiteX19" fmla="*/ 3517750 w 7024743"/>
              <a:gd name="connsiteY19" fmla="*/ 656216 h 1688950"/>
              <a:gd name="connsiteX20" fmla="*/ 3582296 w 7024743"/>
              <a:gd name="connsiteY20" fmla="*/ 656216 h 1688950"/>
              <a:gd name="connsiteX21" fmla="*/ 3711388 w 7024743"/>
              <a:gd name="connsiteY21" fmla="*/ 882127 h 1688950"/>
              <a:gd name="connsiteX22" fmla="*/ 3829722 w 7024743"/>
              <a:gd name="connsiteY22" fmla="*/ 1011219 h 1688950"/>
              <a:gd name="connsiteX23" fmla="*/ 4098663 w 7024743"/>
              <a:gd name="connsiteY23" fmla="*/ 1247887 h 1688950"/>
              <a:gd name="connsiteX24" fmla="*/ 4518212 w 7024743"/>
              <a:gd name="connsiteY24" fmla="*/ 1420009 h 1688950"/>
              <a:gd name="connsiteX25" fmla="*/ 5034579 w 7024743"/>
              <a:gd name="connsiteY25" fmla="*/ 1538343 h 1688950"/>
              <a:gd name="connsiteX26" fmla="*/ 5830645 w 7024743"/>
              <a:gd name="connsiteY26" fmla="*/ 1678193 h 1688950"/>
              <a:gd name="connsiteX27" fmla="*/ 6260950 w 7024743"/>
              <a:gd name="connsiteY27" fmla="*/ 1688950 h 1688950"/>
              <a:gd name="connsiteX28" fmla="*/ 6583680 w 7024743"/>
              <a:gd name="connsiteY28" fmla="*/ 1570616 h 1688950"/>
              <a:gd name="connsiteX29" fmla="*/ 6766560 w 7024743"/>
              <a:gd name="connsiteY29" fmla="*/ 1129553 h 1688950"/>
              <a:gd name="connsiteX30" fmla="*/ 6863379 w 7024743"/>
              <a:gd name="connsiteY30" fmla="*/ 688489 h 1688950"/>
              <a:gd name="connsiteX31" fmla="*/ 7024743 w 7024743"/>
              <a:gd name="connsiteY31" fmla="*/ 0 h 1688950"/>
              <a:gd name="connsiteX0" fmla="*/ 10756 w 7035499"/>
              <a:gd name="connsiteY0" fmla="*/ 268941 h 1688950"/>
              <a:gd name="connsiteX1" fmla="*/ 0 w 7035499"/>
              <a:gd name="connsiteY1" fmla="*/ 301211 h 1688950"/>
              <a:gd name="connsiteX2" fmla="*/ 118332 w 7035499"/>
              <a:gd name="connsiteY2" fmla="*/ 204395 h 1688950"/>
              <a:gd name="connsiteX3" fmla="*/ 236666 w 7035499"/>
              <a:gd name="connsiteY3" fmla="*/ 290456 h 1688950"/>
              <a:gd name="connsiteX4" fmla="*/ 333485 w 7035499"/>
              <a:gd name="connsiteY4" fmla="*/ 268941 h 1688950"/>
              <a:gd name="connsiteX5" fmla="*/ 333485 w 7035499"/>
              <a:gd name="connsiteY5" fmla="*/ 268941 h 1688950"/>
              <a:gd name="connsiteX6" fmla="*/ 602426 w 7035499"/>
              <a:gd name="connsiteY6" fmla="*/ 172122 h 1688950"/>
              <a:gd name="connsiteX7" fmla="*/ 623942 w 7035499"/>
              <a:gd name="connsiteY7" fmla="*/ 301214 h 1688950"/>
              <a:gd name="connsiteX8" fmla="*/ 623942 w 7035499"/>
              <a:gd name="connsiteY8" fmla="*/ 301214 h 1688950"/>
              <a:gd name="connsiteX9" fmla="*/ 860610 w 7035499"/>
              <a:gd name="connsiteY9" fmla="*/ 333487 h 1688950"/>
              <a:gd name="connsiteX10" fmla="*/ 892883 w 7035499"/>
              <a:gd name="connsiteY10" fmla="*/ 451821 h 1688950"/>
              <a:gd name="connsiteX11" fmla="*/ 1011217 w 7035499"/>
              <a:gd name="connsiteY11" fmla="*/ 451821 h 1688950"/>
              <a:gd name="connsiteX12" fmla="*/ 1086521 w 7035499"/>
              <a:gd name="connsiteY12" fmla="*/ 602428 h 1688950"/>
              <a:gd name="connsiteX13" fmla="*/ 1258643 w 7035499"/>
              <a:gd name="connsiteY13" fmla="*/ 935915 h 1688950"/>
              <a:gd name="connsiteX14" fmla="*/ 1516826 w 7035499"/>
              <a:gd name="connsiteY14" fmla="*/ 1204856 h 1688950"/>
              <a:gd name="connsiteX15" fmla="*/ 1828798 w 7035499"/>
              <a:gd name="connsiteY15" fmla="*/ 1355463 h 1688950"/>
              <a:gd name="connsiteX16" fmla="*/ 2226831 w 7035499"/>
              <a:gd name="connsiteY16" fmla="*/ 1441525 h 1688950"/>
              <a:gd name="connsiteX17" fmla="*/ 2732441 w 7035499"/>
              <a:gd name="connsiteY17" fmla="*/ 1484555 h 1688950"/>
              <a:gd name="connsiteX18" fmla="*/ 3259565 w 7035499"/>
              <a:gd name="connsiteY18" fmla="*/ 1387736 h 1688950"/>
              <a:gd name="connsiteX19" fmla="*/ 3345626 w 7035499"/>
              <a:gd name="connsiteY19" fmla="*/ 1226372 h 1688950"/>
              <a:gd name="connsiteX20" fmla="*/ 3528506 w 7035499"/>
              <a:gd name="connsiteY20" fmla="*/ 656216 h 1688950"/>
              <a:gd name="connsiteX21" fmla="*/ 3593052 w 7035499"/>
              <a:gd name="connsiteY21" fmla="*/ 656216 h 1688950"/>
              <a:gd name="connsiteX22" fmla="*/ 3722144 w 7035499"/>
              <a:gd name="connsiteY22" fmla="*/ 882127 h 1688950"/>
              <a:gd name="connsiteX23" fmla="*/ 3840478 w 7035499"/>
              <a:gd name="connsiteY23" fmla="*/ 1011219 h 1688950"/>
              <a:gd name="connsiteX24" fmla="*/ 4109419 w 7035499"/>
              <a:gd name="connsiteY24" fmla="*/ 1247887 h 1688950"/>
              <a:gd name="connsiteX25" fmla="*/ 4528968 w 7035499"/>
              <a:gd name="connsiteY25" fmla="*/ 1420009 h 1688950"/>
              <a:gd name="connsiteX26" fmla="*/ 5045335 w 7035499"/>
              <a:gd name="connsiteY26" fmla="*/ 1538343 h 1688950"/>
              <a:gd name="connsiteX27" fmla="*/ 5841401 w 7035499"/>
              <a:gd name="connsiteY27" fmla="*/ 1678193 h 1688950"/>
              <a:gd name="connsiteX28" fmla="*/ 6271706 w 7035499"/>
              <a:gd name="connsiteY28" fmla="*/ 1688950 h 1688950"/>
              <a:gd name="connsiteX29" fmla="*/ 6594436 w 7035499"/>
              <a:gd name="connsiteY29" fmla="*/ 1570616 h 1688950"/>
              <a:gd name="connsiteX30" fmla="*/ 6777316 w 7035499"/>
              <a:gd name="connsiteY30" fmla="*/ 1129553 h 1688950"/>
              <a:gd name="connsiteX31" fmla="*/ 6874135 w 7035499"/>
              <a:gd name="connsiteY31" fmla="*/ 688489 h 1688950"/>
              <a:gd name="connsiteX32" fmla="*/ 7035499 w 7035499"/>
              <a:gd name="connsiteY32" fmla="*/ 0 h 1688950"/>
              <a:gd name="connsiteX0" fmla="*/ 0 w 7024743"/>
              <a:gd name="connsiteY0" fmla="*/ 268941 h 1688950"/>
              <a:gd name="connsiteX1" fmla="*/ 225912 w 7024743"/>
              <a:gd name="connsiteY1" fmla="*/ 354999 h 1688950"/>
              <a:gd name="connsiteX2" fmla="*/ 107576 w 7024743"/>
              <a:gd name="connsiteY2" fmla="*/ 204395 h 1688950"/>
              <a:gd name="connsiteX3" fmla="*/ 225910 w 7024743"/>
              <a:gd name="connsiteY3" fmla="*/ 290456 h 1688950"/>
              <a:gd name="connsiteX4" fmla="*/ 322729 w 7024743"/>
              <a:gd name="connsiteY4" fmla="*/ 268941 h 1688950"/>
              <a:gd name="connsiteX5" fmla="*/ 322729 w 7024743"/>
              <a:gd name="connsiteY5" fmla="*/ 268941 h 1688950"/>
              <a:gd name="connsiteX6" fmla="*/ 591670 w 7024743"/>
              <a:gd name="connsiteY6" fmla="*/ 172122 h 1688950"/>
              <a:gd name="connsiteX7" fmla="*/ 613186 w 7024743"/>
              <a:gd name="connsiteY7" fmla="*/ 301214 h 1688950"/>
              <a:gd name="connsiteX8" fmla="*/ 613186 w 7024743"/>
              <a:gd name="connsiteY8" fmla="*/ 301214 h 1688950"/>
              <a:gd name="connsiteX9" fmla="*/ 849854 w 7024743"/>
              <a:gd name="connsiteY9" fmla="*/ 333487 h 1688950"/>
              <a:gd name="connsiteX10" fmla="*/ 882127 w 7024743"/>
              <a:gd name="connsiteY10" fmla="*/ 451821 h 1688950"/>
              <a:gd name="connsiteX11" fmla="*/ 1000461 w 7024743"/>
              <a:gd name="connsiteY11" fmla="*/ 451821 h 1688950"/>
              <a:gd name="connsiteX12" fmla="*/ 1075765 w 7024743"/>
              <a:gd name="connsiteY12" fmla="*/ 602428 h 1688950"/>
              <a:gd name="connsiteX13" fmla="*/ 1247887 w 7024743"/>
              <a:gd name="connsiteY13" fmla="*/ 935915 h 1688950"/>
              <a:gd name="connsiteX14" fmla="*/ 1506070 w 7024743"/>
              <a:gd name="connsiteY14" fmla="*/ 1204856 h 1688950"/>
              <a:gd name="connsiteX15" fmla="*/ 1818042 w 7024743"/>
              <a:gd name="connsiteY15" fmla="*/ 1355463 h 1688950"/>
              <a:gd name="connsiteX16" fmla="*/ 2216075 w 7024743"/>
              <a:gd name="connsiteY16" fmla="*/ 1441525 h 1688950"/>
              <a:gd name="connsiteX17" fmla="*/ 2721685 w 7024743"/>
              <a:gd name="connsiteY17" fmla="*/ 1484555 h 1688950"/>
              <a:gd name="connsiteX18" fmla="*/ 3248809 w 7024743"/>
              <a:gd name="connsiteY18" fmla="*/ 1387736 h 1688950"/>
              <a:gd name="connsiteX19" fmla="*/ 3334870 w 7024743"/>
              <a:gd name="connsiteY19" fmla="*/ 1226372 h 1688950"/>
              <a:gd name="connsiteX20" fmla="*/ 3517750 w 7024743"/>
              <a:gd name="connsiteY20" fmla="*/ 656216 h 1688950"/>
              <a:gd name="connsiteX21" fmla="*/ 3582296 w 7024743"/>
              <a:gd name="connsiteY21" fmla="*/ 656216 h 1688950"/>
              <a:gd name="connsiteX22" fmla="*/ 3711388 w 7024743"/>
              <a:gd name="connsiteY22" fmla="*/ 882127 h 1688950"/>
              <a:gd name="connsiteX23" fmla="*/ 3829722 w 7024743"/>
              <a:gd name="connsiteY23" fmla="*/ 1011219 h 1688950"/>
              <a:gd name="connsiteX24" fmla="*/ 4098663 w 7024743"/>
              <a:gd name="connsiteY24" fmla="*/ 1247887 h 1688950"/>
              <a:gd name="connsiteX25" fmla="*/ 4518212 w 7024743"/>
              <a:gd name="connsiteY25" fmla="*/ 1420009 h 1688950"/>
              <a:gd name="connsiteX26" fmla="*/ 5034579 w 7024743"/>
              <a:gd name="connsiteY26" fmla="*/ 1538343 h 1688950"/>
              <a:gd name="connsiteX27" fmla="*/ 5830645 w 7024743"/>
              <a:gd name="connsiteY27" fmla="*/ 1678193 h 1688950"/>
              <a:gd name="connsiteX28" fmla="*/ 6260950 w 7024743"/>
              <a:gd name="connsiteY28" fmla="*/ 1688950 h 1688950"/>
              <a:gd name="connsiteX29" fmla="*/ 6583680 w 7024743"/>
              <a:gd name="connsiteY29" fmla="*/ 1570616 h 1688950"/>
              <a:gd name="connsiteX30" fmla="*/ 6766560 w 7024743"/>
              <a:gd name="connsiteY30" fmla="*/ 1129553 h 1688950"/>
              <a:gd name="connsiteX31" fmla="*/ 6863379 w 7024743"/>
              <a:gd name="connsiteY31" fmla="*/ 688489 h 1688950"/>
              <a:gd name="connsiteX32" fmla="*/ 7024743 w 7024743"/>
              <a:gd name="connsiteY32" fmla="*/ 0 h 1688950"/>
              <a:gd name="connsiteX0" fmla="*/ 43031 w 6917167"/>
              <a:gd name="connsiteY0" fmla="*/ 1506070 h 1688950"/>
              <a:gd name="connsiteX1" fmla="*/ 118336 w 6917167"/>
              <a:gd name="connsiteY1" fmla="*/ 354999 h 1688950"/>
              <a:gd name="connsiteX2" fmla="*/ 0 w 6917167"/>
              <a:gd name="connsiteY2" fmla="*/ 204395 h 1688950"/>
              <a:gd name="connsiteX3" fmla="*/ 118334 w 6917167"/>
              <a:gd name="connsiteY3" fmla="*/ 290456 h 1688950"/>
              <a:gd name="connsiteX4" fmla="*/ 215153 w 6917167"/>
              <a:gd name="connsiteY4" fmla="*/ 268941 h 1688950"/>
              <a:gd name="connsiteX5" fmla="*/ 215153 w 6917167"/>
              <a:gd name="connsiteY5" fmla="*/ 268941 h 1688950"/>
              <a:gd name="connsiteX6" fmla="*/ 484094 w 6917167"/>
              <a:gd name="connsiteY6" fmla="*/ 172122 h 1688950"/>
              <a:gd name="connsiteX7" fmla="*/ 505610 w 6917167"/>
              <a:gd name="connsiteY7" fmla="*/ 301214 h 1688950"/>
              <a:gd name="connsiteX8" fmla="*/ 505610 w 6917167"/>
              <a:gd name="connsiteY8" fmla="*/ 301214 h 1688950"/>
              <a:gd name="connsiteX9" fmla="*/ 742278 w 6917167"/>
              <a:gd name="connsiteY9" fmla="*/ 333487 h 1688950"/>
              <a:gd name="connsiteX10" fmla="*/ 774551 w 6917167"/>
              <a:gd name="connsiteY10" fmla="*/ 451821 h 1688950"/>
              <a:gd name="connsiteX11" fmla="*/ 892885 w 6917167"/>
              <a:gd name="connsiteY11" fmla="*/ 451821 h 1688950"/>
              <a:gd name="connsiteX12" fmla="*/ 968189 w 6917167"/>
              <a:gd name="connsiteY12" fmla="*/ 602428 h 1688950"/>
              <a:gd name="connsiteX13" fmla="*/ 1140311 w 6917167"/>
              <a:gd name="connsiteY13" fmla="*/ 935915 h 1688950"/>
              <a:gd name="connsiteX14" fmla="*/ 1398494 w 6917167"/>
              <a:gd name="connsiteY14" fmla="*/ 1204856 h 1688950"/>
              <a:gd name="connsiteX15" fmla="*/ 1710466 w 6917167"/>
              <a:gd name="connsiteY15" fmla="*/ 1355463 h 1688950"/>
              <a:gd name="connsiteX16" fmla="*/ 2108499 w 6917167"/>
              <a:gd name="connsiteY16" fmla="*/ 1441525 h 1688950"/>
              <a:gd name="connsiteX17" fmla="*/ 2614109 w 6917167"/>
              <a:gd name="connsiteY17" fmla="*/ 1484555 h 1688950"/>
              <a:gd name="connsiteX18" fmla="*/ 3141233 w 6917167"/>
              <a:gd name="connsiteY18" fmla="*/ 1387736 h 1688950"/>
              <a:gd name="connsiteX19" fmla="*/ 3227294 w 6917167"/>
              <a:gd name="connsiteY19" fmla="*/ 1226372 h 1688950"/>
              <a:gd name="connsiteX20" fmla="*/ 3410174 w 6917167"/>
              <a:gd name="connsiteY20" fmla="*/ 656216 h 1688950"/>
              <a:gd name="connsiteX21" fmla="*/ 3474720 w 6917167"/>
              <a:gd name="connsiteY21" fmla="*/ 656216 h 1688950"/>
              <a:gd name="connsiteX22" fmla="*/ 3603812 w 6917167"/>
              <a:gd name="connsiteY22" fmla="*/ 882127 h 1688950"/>
              <a:gd name="connsiteX23" fmla="*/ 3722146 w 6917167"/>
              <a:gd name="connsiteY23" fmla="*/ 1011219 h 1688950"/>
              <a:gd name="connsiteX24" fmla="*/ 3991087 w 6917167"/>
              <a:gd name="connsiteY24" fmla="*/ 1247887 h 1688950"/>
              <a:gd name="connsiteX25" fmla="*/ 4410636 w 6917167"/>
              <a:gd name="connsiteY25" fmla="*/ 1420009 h 1688950"/>
              <a:gd name="connsiteX26" fmla="*/ 4927003 w 6917167"/>
              <a:gd name="connsiteY26" fmla="*/ 1538343 h 1688950"/>
              <a:gd name="connsiteX27" fmla="*/ 5723069 w 6917167"/>
              <a:gd name="connsiteY27" fmla="*/ 1678193 h 1688950"/>
              <a:gd name="connsiteX28" fmla="*/ 6153374 w 6917167"/>
              <a:gd name="connsiteY28" fmla="*/ 1688950 h 1688950"/>
              <a:gd name="connsiteX29" fmla="*/ 6476104 w 6917167"/>
              <a:gd name="connsiteY29" fmla="*/ 1570616 h 1688950"/>
              <a:gd name="connsiteX30" fmla="*/ 6658984 w 6917167"/>
              <a:gd name="connsiteY30" fmla="*/ 1129553 h 1688950"/>
              <a:gd name="connsiteX31" fmla="*/ 6755803 w 6917167"/>
              <a:gd name="connsiteY31" fmla="*/ 688489 h 1688950"/>
              <a:gd name="connsiteX32" fmla="*/ 6917167 w 6917167"/>
              <a:gd name="connsiteY32" fmla="*/ 0 h 1688950"/>
              <a:gd name="connsiteX0" fmla="*/ 172121 w 7046257"/>
              <a:gd name="connsiteY0" fmla="*/ 1506070 h 1688950"/>
              <a:gd name="connsiteX1" fmla="*/ 0 w 7046257"/>
              <a:gd name="connsiteY1" fmla="*/ 354999 h 1688950"/>
              <a:gd name="connsiteX2" fmla="*/ 129090 w 7046257"/>
              <a:gd name="connsiteY2" fmla="*/ 204395 h 1688950"/>
              <a:gd name="connsiteX3" fmla="*/ 247424 w 7046257"/>
              <a:gd name="connsiteY3" fmla="*/ 290456 h 1688950"/>
              <a:gd name="connsiteX4" fmla="*/ 344243 w 7046257"/>
              <a:gd name="connsiteY4" fmla="*/ 268941 h 1688950"/>
              <a:gd name="connsiteX5" fmla="*/ 344243 w 7046257"/>
              <a:gd name="connsiteY5" fmla="*/ 268941 h 1688950"/>
              <a:gd name="connsiteX6" fmla="*/ 613184 w 7046257"/>
              <a:gd name="connsiteY6" fmla="*/ 172122 h 1688950"/>
              <a:gd name="connsiteX7" fmla="*/ 634700 w 7046257"/>
              <a:gd name="connsiteY7" fmla="*/ 301214 h 1688950"/>
              <a:gd name="connsiteX8" fmla="*/ 634700 w 7046257"/>
              <a:gd name="connsiteY8" fmla="*/ 301214 h 1688950"/>
              <a:gd name="connsiteX9" fmla="*/ 871368 w 7046257"/>
              <a:gd name="connsiteY9" fmla="*/ 333487 h 1688950"/>
              <a:gd name="connsiteX10" fmla="*/ 903641 w 7046257"/>
              <a:gd name="connsiteY10" fmla="*/ 451821 h 1688950"/>
              <a:gd name="connsiteX11" fmla="*/ 1021975 w 7046257"/>
              <a:gd name="connsiteY11" fmla="*/ 451821 h 1688950"/>
              <a:gd name="connsiteX12" fmla="*/ 1097279 w 7046257"/>
              <a:gd name="connsiteY12" fmla="*/ 602428 h 1688950"/>
              <a:gd name="connsiteX13" fmla="*/ 1269401 w 7046257"/>
              <a:gd name="connsiteY13" fmla="*/ 935915 h 1688950"/>
              <a:gd name="connsiteX14" fmla="*/ 1527584 w 7046257"/>
              <a:gd name="connsiteY14" fmla="*/ 1204856 h 1688950"/>
              <a:gd name="connsiteX15" fmla="*/ 1839556 w 7046257"/>
              <a:gd name="connsiteY15" fmla="*/ 1355463 h 1688950"/>
              <a:gd name="connsiteX16" fmla="*/ 2237589 w 7046257"/>
              <a:gd name="connsiteY16" fmla="*/ 1441525 h 1688950"/>
              <a:gd name="connsiteX17" fmla="*/ 2743199 w 7046257"/>
              <a:gd name="connsiteY17" fmla="*/ 1484555 h 1688950"/>
              <a:gd name="connsiteX18" fmla="*/ 3270323 w 7046257"/>
              <a:gd name="connsiteY18" fmla="*/ 1387736 h 1688950"/>
              <a:gd name="connsiteX19" fmla="*/ 3356384 w 7046257"/>
              <a:gd name="connsiteY19" fmla="*/ 1226372 h 1688950"/>
              <a:gd name="connsiteX20" fmla="*/ 3539264 w 7046257"/>
              <a:gd name="connsiteY20" fmla="*/ 656216 h 1688950"/>
              <a:gd name="connsiteX21" fmla="*/ 3603810 w 7046257"/>
              <a:gd name="connsiteY21" fmla="*/ 656216 h 1688950"/>
              <a:gd name="connsiteX22" fmla="*/ 3732902 w 7046257"/>
              <a:gd name="connsiteY22" fmla="*/ 882127 h 1688950"/>
              <a:gd name="connsiteX23" fmla="*/ 3851236 w 7046257"/>
              <a:gd name="connsiteY23" fmla="*/ 1011219 h 1688950"/>
              <a:gd name="connsiteX24" fmla="*/ 4120177 w 7046257"/>
              <a:gd name="connsiteY24" fmla="*/ 1247887 h 1688950"/>
              <a:gd name="connsiteX25" fmla="*/ 4539726 w 7046257"/>
              <a:gd name="connsiteY25" fmla="*/ 1420009 h 1688950"/>
              <a:gd name="connsiteX26" fmla="*/ 5056093 w 7046257"/>
              <a:gd name="connsiteY26" fmla="*/ 1538343 h 1688950"/>
              <a:gd name="connsiteX27" fmla="*/ 5852159 w 7046257"/>
              <a:gd name="connsiteY27" fmla="*/ 1678193 h 1688950"/>
              <a:gd name="connsiteX28" fmla="*/ 6282464 w 7046257"/>
              <a:gd name="connsiteY28" fmla="*/ 1688950 h 1688950"/>
              <a:gd name="connsiteX29" fmla="*/ 6605194 w 7046257"/>
              <a:gd name="connsiteY29" fmla="*/ 1570616 h 1688950"/>
              <a:gd name="connsiteX30" fmla="*/ 6788074 w 7046257"/>
              <a:gd name="connsiteY30" fmla="*/ 1129553 h 1688950"/>
              <a:gd name="connsiteX31" fmla="*/ 6884893 w 7046257"/>
              <a:gd name="connsiteY31" fmla="*/ 688489 h 1688950"/>
              <a:gd name="connsiteX32" fmla="*/ 7046257 w 7046257"/>
              <a:gd name="connsiteY32" fmla="*/ 0 h 1688950"/>
              <a:gd name="connsiteX0" fmla="*/ 0 w 7046259"/>
              <a:gd name="connsiteY0" fmla="*/ 3012140 h 3012140"/>
              <a:gd name="connsiteX1" fmla="*/ 2 w 7046259"/>
              <a:gd name="connsiteY1" fmla="*/ 354999 h 3012140"/>
              <a:gd name="connsiteX2" fmla="*/ 129092 w 7046259"/>
              <a:gd name="connsiteY2" fmla="*/ 204395 h 3012140"/>
              <a:gd name="connsiteX3" fmla="*/ 247426 w 7046259"/>
              <a:gd name="connsiteY3" fmla="*/ 290456 h 3012140"/>
              <a:gd name="connsiteX4" fmla="*/ 344245 w 7046259"/>
              <a:gd name="connsiteY4" fmla="*/ 268941 h 3012140"/>
              <a:gd name="connsiteX5" fmla="*/ 344245 w 7046259"/>
              <a:gd name="connsiteY5" fmla="*/ 268941 h 3012140"/>
              <a:gd name="connsiteX6" fmla="*/ 613186 w 7046259"/>
              <a:gd name="connsiteY6" fmla="*/ 172122 h 3012140"/>
              <a:gd name="connsiteX7" fmla="*/ 634702 w 7046259"/>
              <a:gd name="connsiteY7" fmla="*/ 301214 h 3012140"/>
              <a:gd name="connsiteX8" fmla="*/ 634702 w 7046259"/>
              <a:gd name="connsiteY8" fmla="*/ 301214 h 3012140"/>
              <a:gd name="connsiteX9" fmla="*/ 871370 w 7046259"/>
              <a:gd name="connsiteY9" fmla="*/ 333487 h 3012140"/>
              <a:gd name="connsiteX10" fmla="*/ 903643 w 7046259"/>
              <a:gd name="connsiteY10" fmla="*/ 451821 h 3012140"/>
              <a:gd name="connsiteX11" fmla="*/ 1021977 w 7046259"/>
              <a:gd name="connsiteY11" fmla="*/ 451821 h 3012140"/>
              <a:gd name="connsiteX12" fmla="*/ 1097281 w 7046259"/>
              <a:gd name="connsiteY12" fmla="*/ 602428 h 3012140"/>
              <a:gd name="connsiteX13" fmla="*/ 1269403 w 7046259"/>
              <a:gd name="connsiteY13" fmla="*/ 935915 h 3012140"/>
              <a:gd name="connsiteX14" fmla="*/ 1527586 w 7046259"/>
              <a:gd name="connsiteY14" fmla="*/ 1204856 h 3012140"/>
              <a:gd name="connsiteX15" fmla="*/ 1839558 w 7046259"/>
              <a:gd name="connsiteY15" fmla="*/ 1355463 h 3012140"/>
              <a:gd name="connsiteX16" fmla="*/ 2237591 w 7046259"/>
              <a:gd name="connsiteY16" fmla="*/ 1441525 h 3012140"/>
              <a:gd name="connsiteX17" fmla="*/ 2743201 w 7046259"/>
              <a:gd name="connsiteY17" fmla="*/ 1484555 h 3012140"/>
              <a:gd name="connsiteX18" fmla="*/ 3270325 w 7046259"/>
              <a:gd name="connsiteY18" fmla="*/ 1387736 h 3012140"/>
              <a:gd name="connsiteX19" fmla="*/ 3356386 w 7046259"/>
              <a:gd name="connsiteY19" fmla="*/ 1226372 h 3012140"/>
              <a:gd name="connsiteX20" fmla="*/ 3539266 w 7046259"/>
              <a:gd name="connsiteY20" fmla="*/ 656216 h 3012140"/>
              <a:gd name="connsiteX21" fmla="*/ 3603812 w 7046259"/>
              <a:gd name="connsiteY21" fmla="*/ 656216 h 3012140"/>
              <a:gd name="connsiteX22" fmla="*/ 3732904 w 7046259"/>
              <a:gd name="connsiteY22" fmla="*/ 882127 h 3012140"/>
              <a:gd name="connsiteX23" fmla="*/ 3851238 w 7046259"/>
              <a:gd name="connsiteY23" fmla="*/ 1011219 h 3012140"/>
              <a:gd name="connsiteX24" fmla="*/ 4120179 w 7046259"/>
              <a:gd name="connsiteY24" fmla="*/ 1247887 h 3012140"/>
              <a:gd name="connsiteX25" fmla="*/ 4539728 w 7046259"/>
              <a:gd name="connsiteY25" fmla="*/ 1420009 h 3012140"/>
              <a:gd name="connsiteX26" fmla="*/ 5056095 w 7046259"/>
              <a:gd name="connsiteY26" fmla="*/ 1538343 h 3012140"/>
              <a:gd name="connsiteX27" fmla="*/ 5852161 w 7046259"/>
              <a:gd name="connsiteY27" fmla="*/ 1678193 h 3012140"/>
              <a:gd name="connsiteX28" fmla="*/ 6282466 w 7046259"/>
              <a:gd name="connsiteY28" fmla="*/ 1688950 h 3012140"/>
              <a:gd name="connsiteX29" fmla="*/ 6605196 w 7046259"/>
              <a:gd name="connsiteY29" fmla="*/ 1570616 h 3012140"/>
              <a:gd name="connsiteX30" fmla="*/ 6788076 w 7046259"/>
              <a:gd name="connsiteY30" fmla="*/ 1129553 h 3012140"/>
              <a:gd name="connsiteX31" fmla="*/ 6884895 w 7046259"/>
              <a:gd name="connsiteY31" fmla="*/ 688489 h 3012140"/>
              <a:gd name="connsiteX32" fmla="*/ 7046259 w 7046259"/>
              <a:gd name="connsiteY32" fmla="*/ 0 h 3012140"/>
              <a:gd name="connsiteX0" fmla="*/ 0 w 7061831"/>
              <a:gd name="connsiteY0" fmla="*/ 3060155 h 3060155"/>
              <a:gd name="connsiteX1" fmla="*/ 2 w 7061831"/>
              <a:gd name="connsiteY1" fmla="*/ 403014 h 3060155"/>
              <a:gd name="connsiteX2" fmla="*/ 129092 w 7061831"/>
              <a:gd name="connsiteY2" fmla="*/ 252410 h 3060155"/>
              <a:gd name="connsiteX3" fmla="*/ 247426 w 7061831"/>
              <a:gd name="connsiteY3" fmla="*/ 338471 h 3060155"/>
              <a:gd name="connsiteX4" fmla="*/ 344245 w 7061831"/>
              <a:gd name="connsiteY4" fmla="*/ 316956 h 3060155"/>
              <a:gd name="connsiteX5" fmla="*/ 344245 w 7061831"/>
              <a:gd name="connsiteY5" fmla="*/ 316956 h 3060155"/>
              <a:gd name="connsiteX6" fmla="*/ 613186 w 7061831"/>
              <a:gd name="connsiteY6" fmla="*/ 220137 h 3060155"/>
              <a:gd name="connsiteX7" fmla="*/ 634702 w 7061831"/>
              <a:gd name="connsiteY7" fmla="*/ 349229 h 3060155"/>
              <a:gd name="connsiteX8" fmla="*/ 634702 w 7061831"/>
              <a:gd name="connsiteY8" fmla="*/ 349229 h 3060155"/>
              <a:gd name="connsiteX9" fmla="*/ 871370 w 7061831"/>
              <a:gd name="connsiteY9" fmla="*/ 381502 h 3060155"/>
              <a:gd name="connsiteX10" fmla="*/ 903643 w 7061831"/>
              <a:gd name="connsiteY10" fmla="*/ 499836 h 3060155"/>
              <a:gd name="connsiteX11" fmla="*/ 1021977 w 7061831"/>
              <a:gd name="connsiteY11" fmla="*/ 499836 h 3060155"/>
              <a:gd name="connsiteX12" fmla="*/ 1097281 w 7061831"/>
              <a:gd name="connsiteY12" fmla="*/ 650443 h 3060155"/>
              <a:gd name="connsiteX13" fmla="*/ 1269403 w 7061831"/>
              <a:gd name="connsiteY13" fmla="*/ 983930 h 3060155"/>
              <a:gd name="connsiteX14" fmla="*/ 1527586 w 7061831"/>
              <a:gd name="connsiteY14" fmla="*/ 1252871 h 3060155"/>
              <a:gd name="connsiteX15" fmla="*/ 1839558 w 7061831"/>
              <a:gd name="connsiteY15" fmla="*/ 1403478 h 3060155"/>
              <a:gd name="connsiteX16" fmla="*/ 2237591 w 7061831"/>
              <a:gd name="connsiteY16" fmla="*/ 1489540 h 3060155"/>
              <a:gd name="connsiteX17" fmla="*/ 2743201 w 7061831"/>
              <a:gd name="connsiteY17" fmla="*/ 1532570 h 3060155"/>
              <a:gd name="connsiteX18" fmla="*/ 3270325 w 7061831"/>
              <a:gd name="connsiteY18" fmla="*/ 1435751 h 3060155"/>
              <a:gd name="connsiteX19" fmla="*/ 3356386 w 7061831"/>
              <a:gd name="connsiteY19" fmla="*/ 1274387 h 3060155"/>
              <a:gd name="connsiteX20" fmla="*/ 3539266 w 7061831"/>
              <a:gd name="connsiteY20" fmla="*/ 704231 h 3060155"/>
              <a:gd name="connsiteX21" fmla="*/ 3603812 w 7061831"/>
              <a:gd name="connsiteY21" fmla="*/ 704231 h 3060155"/>
              <a:gd name="connsiteX22" fmla="*/ 3732904 w 7061831"/>
              <a:gd name="connsiteY22" fmla="*/ 930142 h 3060155"/>
              <a:gd name="connsiteX23" fmla="*/ 3851238 w 7061831"/>
              <a:gd name="connsiteY23" fmla="*/ 1059234 h 3060155"/>
              <a:gd name="connsiteX24" fmla="*/ 4120179 w 7061831"/>
              <a:gd name="connsiteY24" fmla="*/ 1295902 h 3060155"/>
              <a:gd name="connsiteX25" fmla="*/ 4539728 w 7061831"/>
              <a:gd name="connsiteY25" fmla="*/ 1468024 h 3060155"/>
              <a:gd name="connsiteX26" fmla="*/ 5056095 w 7061831"/>
              <a:gd name="connsiteY26" fmla="*/ 1586358 h 3060155"/>
              <a:gd name="connsiteX27" fmla="*/ 5852161 w 7061831"/>
              <a:gd name="connsiteY27" fmla="*/ 1726208 h 3060155"/>
              <a:gd name="connsiteX28" fmla="*/ 6282466 w 7061831"/>
              <a:gd name="connsiteY28" fmla="*/ 1736965 h 3060155"/>
              <a:gd name="connsiteX29" fmla="*/ 6605196 w 7061831"/>
              <a:gd name="connsiteY29" fmla="*/ 1618631 h 3060155"/>
              <a:gd name="connsiteX30" fmla="*/ 6788076 w 7061831"/>
              <a:gd name="connsiteY30" fmla="*/ 1177568 h 3060155"/>
              <a:gd name="connsiteX31" fmla="*/ 6884895 w 7061831"/>
              <a:gd name="connsiteY31" fmla="*/ 736504 h 3060155"/>
              <a:gd name="connsiteX32" fmla="*/ 7046259 w 7061831"/>
              <a:gd name="connsiteY32" fmla="*/ 48015 h 3060155"/>
              <a:gd name="connsiteX33" fmla="*/ 7057019 w 7061831"/>
              <a:gd name="connsiteY33" fmla="*/ 58770 h 3060155"/>
              <a:gd name="connsiteX0" fmla="*/ 0 w 7110807"/>
              <a:gd name="connsiteY0" fmla="*/ 3015143 h 3015143"/>
              <a:gd name="connsiteX1" fmla="*/ 2 w 7110807"/>
              <a:gd name="connsiteY1" fmla="*/ 358002 h 3015143"/>
              <a:gd name="connsiteX2" fmla="*/ 129092 w 7110807"/>
              <a:gd name="connsiteY2" fmla="*/ 207398 h 3015143"/>
              <a:gd name="connsiteX3" fmla="*/ 247426 w 7110807"/>
              <a:gd name="connsiteY3" fmla="*/ 293459 h 3015143"/>
              <a:gd name="connsiteX4" fmla="*/ 344245 w 7110807"/>
              <a:gd name="connsiteY4" fmla="*/ 271944 h 3015143"/>
              <a:gd name="connsiteX5" fmla="*/ 344245 w 7110807"/>
              <a:gd name="connsiteY5" fmla="*/ 271944 h 3015143"/>
              <a:gd name="connsiteX6" fmla="*/ 613186 w 7110807"/>
              <a:gd name="connsiteY6" fmla="*/ 175125 h 3015143"/>
              <a:gd name="connsiteX7" fmla="*/ 634702 w 7110807"/>
              <a:gd name="connsiteY7" fmla="*/ 304217 h 3015143"/>
              <a:gd name="connsiteX8" fmla="*/ 634702 w 7110807"/>
              <a:gd name="connsiteY8" fmla="*/ 304217 h 3015143"/>
              <a:gd name="connsiteX9" fmla="*/ 871370 w 7110807"/>
              <a:gd name="connsiteY9" fmla="*/ 336490 h 3015143"/>
              <a:gd name="connsiteX10" fmla="*/ 903643 w 7110807"/>
              <a:gd name="connsiteY10" fmla="*/ 454824 h 3015143"/>
              <a:gd name="connsiteX11" fmla="*/ 1021977 w 7110807"/>
              <a:gd name="connsiteY11" fmla="*/ 454824 h 3015143"/>
              <a:gd name="connsiteX12" fmla="*/ 1097281 w 7110807"/>
              <a:gd name="connsiteY12" fmla="*/ 605431 h 3015143"/>
              <a:gd name="connsiteX13" fmla="*/ 1269403 w 7110807"/>
              <a:gd name="connsiteY13" fmla="*/ 938918 h 3015143"/>
              <a:gd name="connsiteX14" fmla="*/ 1527586 w 7110807"/>
              <a:gd name="connsiteY14" fmla="*/ 1207859 h 3015143"/>
              <a:gd name="connsiteX15" fmla="*/ 1839558 w 7110807"/>
              <a:gd name="connsiteY15" fmla="*/ 1358466 h 3015143"/>
              <a:gd name="connsiteX16" fmla="*/ 2237591 w 7110807"/>
              <a:gd name="connsiteY16" fmla="*/ 1444528 h 3015143"/>
              <a:gd name="connsiteX17" fmla="*/ 2743201 w 7110807"/>
              <a:gd name="connsiteY17" fmla="*/ 1487558 h 3015143"/>
              <a:gd name="connsiteX18" fmla="*/ 3270325 w 7110807"/>
              <a:gd name="connsiteY18" fmla="*/ 1390739 h 3015143"/>
              <a:gd name="connsiteX19" fmla="*/ 3356386 w 7110807"/>
              <a:gd name="connsiteY19" fmla="*/ 1229375 h 3015143"/>
              <a:gd name="connsiteX20" fmla="*/ 3539266 w 7110807"/>
              <a:gd name="connsiteY20" fmla="*/ 659219 h 3015143"/>
              <a:gd name="connsiteX21" fmla="*/ 3603812 w 7110807"/>
              <a:gd name="connsiteY21" fmla="*/ 659219 h 3015143"/>
              <a:gd name="connsiteX22" fmla="*/ 3732904 w 7110807"/>
              <a:gd name="connsiteY22" fmla="*/ 885130 h 3015143"/>
              <a:gd name="connsiteX23" fmla="*/ 3851238 w 7110807"/>
              <a:gd name="connsiteY23" fmla="*/ 1014222 h 3015143"/>
              <a:gd name="connsiteX24" fmla="*/ 4120179 w 7110807"/>
              <a:gd name="connsiteY24" fmla="*/ 1250890 h 3015143"/>
              <a:gd name="connsiteX25" fmla="*/ 4539728 w 7110807"/>
              <a:gd name="connsiteY25" fmla="*/ 1423012 h 3015143"/>
              <a:gd name="connsiteX26" fmla="*/ 5056095 w 7110807"/>
              <a:gd name="connsiteY26" fmla="*/ 1541346 h 3015143"/>
              <a:gd name="connsiteX27" fmla="*/ 5852161 w 7110807"/>
              <a:gd name="connsiteY27" fmla="*/ 1681196 h 3015143"/>
              <a:gd name="connsiteX28" fmla="*/ 6282466 w 7110807"/>
              <a:gd name="connsiteY28" fmla="*/ 1691953 h 3015143"/>
              <a:gd name="connsiteX29" fmla="*/ 6605196 w 7110807"/>
              <a:gd name="connsiteY29" fmla="*/ 1573619 h 3015143"/>
              <a:gd name="connsiteX30" fmla="*/ 6788076 w 7110807"/>
              <a:gd name="connsiteY30" fmla="*/ 1132556 h 3015143"/>
              <a:gd name="connsiteX31" fmla="*/ 6884895 w 7110807"/>
              <a:gd name="connsiteY31" fmla="*/ 691492 h 3015143"/>
              <a:gd name="connsiteX32" fmla="*/ 7046259 w 7110807"/>
              <a:gd name="connsiteY32" fmla="*/ 3003 h 3015143"/>
              <a:gd name="connsiteX33" fmla="*/ 7110807 w 7110807"/>
              <a:gd name="connsiteY33" fmla="*/ 3004384 h 3015143"/>
              <a:gd name="connsiteX0" fmla="*/ 0 w 7067776"/>
              <a:gd name="connsiteY0" fmla="*/ 3015133 h 3015133"/>
              <a:gd name="connsiteX1" fmla="*/ 2 w 7067776"/>
              <a:gd name="connsiteY1" fmla="*/ 357992 h 3015133"/>
              <a:gd name="connsiteX2" fmla="*/ 129092 w 7067776"/>
              <a:gd name="connsiteY2" fmla="*/ 207388 h 3015133"/>
              <a:gd name="connsiteX3" fmla="*/ 247426 w 7067776"/>
              <a:gd name="connsiteY3" fmla="*/ 293449 h 3015133"/>
              <a:gd name="connsiteX4" fmla="*/ 344245 w 7067776"/>
              <a:gd name="connsiteY4" fmla="*/ 271934 h 3015133"/>
              <a:gd name="connsiteX5" fmla="*/ 344245 w 7067776"/>
              <a:gd name="connsiteY5" fmla="*/ 271934 h 3015133"/>
              <a:gd name="connsiteX6" fmla="*/ 613186 w 7067776"/>
              <a:gd name="connsiteY6" fmla="*/ 175115 h 3015133"/>
              <a:gd name="connsiteX7" fmla="*/ 634702 w 7067776"/>
              <a:gd name="connsiteY7" fmla="*/ 304207 h 3015133"/>
              <a:gd name="connsiteX8" fmla="*/ 634702 w 7067776"/>
              <a:gd name="connsiteY8" fmla="*/ 304207 h 3015133"/>
              <a:gd name="connsiteX9" fmla="*/ 871370 w 7067776"/>
              <a:gd name="connsiteY9" fmla="*/ 336480 h 3015133"/>
              <a:gd name="connsiteX10" fmla="*/ 903643 w 7067776"/>
              <a:gd name="connsiteY10" fmla="*/ 454814 h 3015133"/>
              <a:gd name="connsiteX11" fmla="*/ 1021977 w 7067776"/>
              <a:gd name="connsiteY11" fmla="*/ 454814 h 3015133"/>
              <a:gd name="connsiteX12" fmla="*/ 1097281 w 7067776"/>
              <a:gd name="connsiteY12" fmla="*/ 605421 h 3015133"/>
              <a:gd name="connsiteX13" fmla="*/ 1269403 w 7067776"/>
              <a:gd name="connsiteY13" fmla="*/ 938908 h 3015133"/>
              <a:gd name="connsiteX14" fmla="*/ 1527586 w 7067776"/>
              <a:gd name="connsiteY14" fmla="*/ 1207849 h 3015133"/>
              <a:gd name="connsiteX15" fmla="*/ 1839558 w 7067776"/>
              <a:gd name="connsiteY15" fmla="*/ 1358456 h 3015133"/>
              <a:gd name="connsiteX16" fmla="*/ 2237591 w 7067776"/>
              <a:gd name="connsiteY16" fmla="*/ 1444518 h 3015133"/>
              <a:gd name="connsiteX17" fmla="*/ 2743201 w 7067776"/>
              <a:gd name="connsiteY17" fmla="*/ 1487548 h 3015133"/>
              <a:gd name="connsiteX18" fmla="*/ 3270325 w 7067776"/>
              <a:gd name="connsiteY18" fmla="*/ 1390729 h 3015133"/>
              <a:gd name="connsiteX19" fmla="*/ 3356386 w 7067776"/>
              <a:gd name="connsiteY19" fmla="*/ 1229365 h 3015133"/>
              <a:gd name="connsiteX20" fmla="*/ 3539266 w 7067776"/>
              <a:gd name="connsiteY20" fmla="*/ 659209 h 3015133"/>
              <a:gd name="connsiteX21" fmla="*/ 3603812 w 7067776"/>
              <a:gd name="connsiteY21" fmla="*/ 659209 h 3015133"/>
              <a:gd name="connsiteX22" fmla="*/ 3732904 w 7067776"/>
              <a:gd name="connsiteY22" fmla="*/ 885120 h 3015133"/>
              <a:gd name="connsiteX23" fmla="*/ 3851238 w 7067776"/>
              <a:gd name="connsiteY23" fmla="*/ 1014212 h 3015133"/>
              <a:gd name="connsiteX24" fmla="*/ 4120179 w 7067776"/>
              <a:gd name="connsiteY24" fmla="*/ 1250880 h 3015133"/>
              <a:gd name="connsiteX25" fmla="*/ 4539728 w 7067776"/>
              <a:gd name="connsiteY25" fmla="*/ 1423002 h 3015133"/>
              <a:gd name="connsiteX26" fmla="*/ 5056095 w 7067776"/>
              <a:gd name="connsiteY26" fmla="*/ 1541336 h 3015133"/>
              <a:gd name="connsiteX27" fmla="*/ 5852161 w 7067776"/>
              <a:gd name="connsiteY27" fmla="*/ 1681186 h 3015133"/>
              <a:gd name="connsiteX28" fmla="*/ 6282466 w 7067776"/>
              <a:gd name="connsiteY28" fmla="*/ 1691943 h 3015133"/>
              <a:gd name="connsiteX29" fmla="*/ 6605196 w 7067776"/>
              <a:gd name="connsiteY29" fmla="*/ 1573609 h 3015133"/>
              <a:gd name="connsiteX30" fmla="*/ 6788076 w 7067776"/>
              <a:gd name="connsiteY30" fmla="*/ 1132546 h 3015133"/>
              <a:gd name="connsiteX31" fmla="*/ 6884895 w 7067776"/>
              <a:gd name="connsiteY31" fmla="*/ 691482 h 3015133"/>
              <a:gd name="connsiteX32" fmla="*/ 7046259 w 7067776"/>
              <a:gd name="connsiteY32" fmla="*/ 2993 h 3015133"/>
              <a:gd name="connsiteX33" fmla="*/ 7067776 w 7067776"/>
              <a:gd name="connsiteY33" fmla="*/ 3015131 h 3015133"/>
              <a:gd name="connsiteX0" fmla="*/ 3398 w 7071174"/>
              <a:gd name="connsiteY0" fmla="*/ 3015133 h 3015133"/>
              <a:gd name="connsiteX1" fmla="*/ 0 w 7071174"/>
              <a:gd name="connsiteY1" fmla="*/ 290007 h 3015133"/>
              <a:gd name="connsiteX2" fmla="*/ 132490 w 7071174"/>
              <a:gd name="connsiteY2" fmla="*/ 207388 h 3015133"/>
              <a:gd name="connsiteX3" fmla="*/ 250824 w 7071174"/>
              <a:gd name="connsiteY3" fmla="*/ 293449 h 3015133"/>
              <a:gd name="connsiteX4" fmla="*/ 347643 w 7071174"/>
              <a:gd name="connsiteY4" fmla="*/ 271934 h 3015133"/>
              <a:gd name="connsiteX5" fmla="*/ 347643 w 7071174"/>
              <a:gd name="connsiteY5" fmla="*/ 271934 h 3015133"/>
              <a:gd name="connsiteX6" fmla="*/ 616584 w 7071174"/>
              <a:gd name="connsiteY6" fmla="*/ 175115 h 3015133"/>
              <a:gd name="connsiteX7" fmla="*/ 638100 w 7071174"/>
              <a:gd name="connsiteY7" fmla="*/ 304207 h 3015133"/>
              <a:gd name="connsiteX8" fmla="*/ 638100 w 7071174"/>
              <a:gd name="connsiteY8" fmla="*/ 304207 h 3015133"/>
              <a:gd name="connsiteX9" fmla="*/ 874768 w 7071174"/>
              <a:gd name="connsiteY9" fmla="*/ 336480 h 3015133"/>
              <a:gd name="connsiteX10" fmla="*/ 907041 w 7071174"/>
              <a:gd name="connsiteY10" fmla="*/ 454814 h 3015133"/>
              <a:gd name="connsiteX11" fmla="*/ 1025375 w 7071174"/>
              <a:gd name="connsiteY11" fmla="*/ 454814 h 3015133"/>
              <a:gd name="connsiteX12" fmla="*/ 1100679 w 7071174"/>
              <a:gd name="connsiteY12" fmla="*/ 605421 h 3015133"/>
              <a:gd name="connsiteX13" fmla="*/ 1272801 w 7071174"/>
              <a:gd name="connsiteY13" fmla="*/ 938908 h 3015133"/>
              <a:gd name="connsiteX14" fmla="*/ 1530984 w 7071174"/>
              <a:gd name="connsiteY14" fmla="*/ 1207849 h 3015133"/>
              <a:gd name="connsiteX15" fmla="*/ 1842956 w 7071174"/>
              <a:gd name="connsiteY15" fmla="*/ 1358456 h 3015133"/>
              <a:gd name="connsiteX16" fmla="*/ 2240989 w 7071174"/>
              <a:gd name="connsiteY16" fmla="*/ 1444518 h 3015133"/>
              <a:gd name="connsiteX17" fmla="*/ 2746599 w 7071174"/>
              <a:gd name="connsiteY17" fmla="*/ 1487548 h 3015133"/>
              <a:gd name="connsiteX18" fmla="*/ 3273723 w 7071174"/>
              <a:gd name="connsiteY18" fmla="*/ 1390729 h 3015133"/>
              <a:gd name="connsiteX19" fmla="*/ 3359784 w 7071174"/>
              <a:gd name="connsiteY19" fmla="*/ 1229365 h 3015133"/>
              <a:gd name="connsiteX20" fmla="*/ 3542664 w 7071174"/>
              <a:gd name="connsiteY20" fmla="*/ 659209 h 3015133"/>
              <a:gd name="connsiteX21" fmla="*/ 3607210 w 7071174"/>
              <a:gd name="connsiteY21" fmla="*/ 659209 h 3015133"/>
              <a:gd name="connsiteX22" fmla="*/ 3736302 w 7071174"/>
              <a:gd name="connsiteY22" fmla="*/ 885120 h 3015133"/>
              <a:gd name="connsiteX23" fmla="*/ 3854636 w 7071174"/>
              <a:gd name="connsiteY23" fmla="*/ 1014212 h 3015133"/>
              <a:gd name="connsiteX24" fmla="*/ 4123577 w 7071174"/>
              <a:gd name="connsiteY24" fmla="*/ 1250880 h 3015133"/>
              <a:gd name="connsiteX25" fmla="*/ 4543126 w 7071174"/>
              <a:gd name="connsiteY25" fmla="*/ 1423002 h 3015133"/>
              <a:gd name="connsiteX26" fmla="*/ 5059493 w 7071174"/>
              <a:gd name="connsiteY26" fmla="*/ 1541336 h 3015133"/>
              <a:gd name="connsiteX27" fmla="*/ 5855559 w 7071174"/>
              <a:gd name="connsiteY27" fmla="*/ 1681186 h 3015133"/>
              <a:gd name="connsiteX28" fmla="*/ 6285864 w 7071174"/>
              <a:gd name="connsiteY28" fmla="*/ 1691943 h 3015133"/>
              <a:gd name="connsiteX29" fmla="*/ 6608594 w 7071174"/>
              <a:gd name="connsiteY29" fmla="*/ 1573609 h 3015133"/>
              <a:gd name="connsiteX30" fmla="*/ 6791474 w 7071174"/>
              <a:gd name="connsiteY30" fmla="*/ 1132546 h 3015133"/>
              <a:gd name="connsiteX31" fmla="*/ 6888293 w 7071174"/>
              <a:gd name="connsiteY31" fmla="*/ 691482 h 3015133"/>
              <a:gd name="connsiteX32" fmla="*/ 7049657 w 7071174"/>
              <a:gd name="connsiteY32" fmla="*/ 2993 h 3015133"/>
              <a:gd name="connsiteX33" fmla="*/ 7071174 w 7071174"/>
              <a:gd name="connsiteY33" fmla="*/ 3015131 h 301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071174" h="3015133">
                <a:moveTo>
                  <a:pt x="3398" y="3015133"/>
                </a:moveTo>
                <a:cubicBezTo>
                  <a:pt x="3399" y="2129419"/>
                  <a:pt x="-1" y="1175721"/>
                  <a:pt x="0" y="290007"/>
                </a:cubicBezTo>
                <a:lnTo>
                  <a:pt x="132490" y="207388"/>
                </a:lnTo>
                <a:lnTo>
                  <a:pt x="250824" y="293449"/>
                </a:lnTo>
                <a:lnTo>
                  <a:pt x="347643" y="271934"/>
                </a:lnTo>
                <a:lnTo>
                  <a:pt x="347643" y="271934"/>
                </a:lnTo>
                <a:lnTo>
                  <a:pt x="616584" y="175115"/>
                </a:lnTo>
                <a:lnTo>
                  <a:pt x="638100" y="304207"/>
                </a:lnTo>
                <a:lnTo>
                  <a:pt x="638100" y="304207"/>
                </a:lnTo>
                <a:lnTo>
                  <a:pt x="874768" y="336480"/>
                </a:lnTo>
                <a:lnTo>
                  <a:pt x="907041" y="454814"/>
                </a:lnTo>
                <a:lnTo>
                  <a:pt x="1025375" y="454814"/>
                </a:lnTo>
                <a:lnTo>
                  <a:pt x="1100679" y="605421"/>
                </a:lnTo>
                <a:lnTo>
                  <a:pt x="1272801" y="938908"/>
                </a:lnTo>
                <a:lnTo>
                  <a:pt x="1530984" y="1207849"/>
                </a:lnTo>
                <a:lnTo>
                  <a:pt x="1842956" y="1358456"/>
                </a:lnTo>
                <a:lnTo>
                  <a:pt x="2240989" y="1444518"/>
                </a:lnTo>
                <a:lnTo>
                  <a:pt x="2746599" y="1487548"/>
                </a:lnTo>
                <a:lnTo>
                  <a:pt x="3273723" y="1390729"/>
                </a:lnTo>
                <a:lnTo>
                  <a:pt x="3359784" y="1229365"/>
                </a:lnTo>
                <a:lnTo>
                  <a:pt x="3542664" y="659209"/>
                </a:lnTo>
                <a:lnTo>
                  <a:pt x="3607210" y="659209"/>
                </a:lnTo>
                <a:lnTo>
                  <a:pt x="3736302" y="885120"/>
                </a:lnTo>
                <a:lnTo>
                  <a:pt x="3854636" y="1014212"/>
                </a:lnTo>
                <a:lnTo>
                  <a:pt x="4123577" y="1250880"/>
                </a:lnTo>
                <a:lnTo>
                  <a:pt x="4543126" y="1423002"/>
                </a:lnTo>
                <a:lnTo>
                  <a:pt x="5059493" y="1541336"/>
                </a:lnTo>
                <a:lnTo>
                  <a:pt x="5855559" y="1681186"/>
                </a:lnTo>
                <a:lnTo>
                  <a:pt x="6285864" y="1691943"/>
                </a:lnTo>
                <a:lnTo>
                  <a:pt x="6608594" y="1573609"/>
                </a:lnTo>
                <a:lnTo>
                  <a:pt x="6791474" y="1132546"/>
                </a:lnTo>
                <a:lnTo>
                  <a:pt x="6888293" y="691482"/>
                </a:lnTo>
                <a:lnTo>
                  <a:pt x="7049657" y="2993"/>
                </a:lnTo>
                <a:cubicBezTo>
                  <a:pt x="7078344" y="-109963"/>
                  <a:pt x="7068932" y="3012891"/>
                  <a:pt x="7071174" y="3015131"/>
                </a:cubicBezTo>
              </a:path>
            </a:pathLst>
          </a:cu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69DD74-7B98-A548-859D-1762F9BCDA32}"/>
              </a:ext>
            </a:extLst>
          </p:cNvPr>
          <p:cNvCxnSpPr>
            <a:cxnSpLocks/>
          </p:cNvCxnSpPr>
          <p:nvPr/>
        </p:nvCxnSpPr>
        <p:spPr>
          <a:xfrm flipV="1">
            <a:off x="710899" y="5273046"/>
            <a:ext cx="79490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2">
            <a:extLst>
              <a:ext uri="{FF2B5EF4-FFF2-40B4-BE49-F238E27FC236}">
                <a16:creationId xmlns:a16="http://schemas.microsoft.com/office/drawing/2014/main" id="{53C9823D-FC92-204E-BFA6-C5BD73B4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9" y="500231"/>
            <a:ext cx="82184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La representación 3D se parece a un paisaje de </a:t>
            </a:r>
            <a:r>
              <a:rPr lang="es-ES_tradnl" sz="2400" dirty="0">
                <a:solidFill>
                  <a:srgbClr val="3DB353"/>
                </a:solidFill>
                <a:latin typeface="Trebuchet MS" pitchFamily="34" charset="0"/>
              </a:rPr>
              <a:t>valles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, y 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montañas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… y comienza la </a:t>
            </a:r>
            <a:r>
              <a:rPr lang="es-ES_tradn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lluvia</a:t>
            </a:r>
            <a:r>
              <a:rPr lang="es-ES_tradnl" sz="2400" dirty="0">
                <a:solidFill>
                  <a:srgbClr val="0000FF"/>
                </a:solidFill>
                <a:latin typeface="Trebuchet MS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50205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3582</TotalTime>
  <Words>465</Words>
  <Application>Microsoft Macintosh PowerPoint</Application>
  <PresentationFormat>On-screen Show (4:3)</PresentationFormat>
  <Paragraphs>163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86</cp:revision>
  <dcterms:created xsi:type="dcterms:W3CDTF">2014-09-22T14:15:05Z</dcterms:created>
  <dcterms:modified xsi:type="dcterms:W3CDTF">2020-11-16T19:24:30Z</dcterms:modified>
</cp:coreProperties>
</file>